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8d5f00433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fa4fce7424c34"/>
  </p:sldMasterIdLst>
  <p:sldIdLst>
    <p:sldId xmlns:r="http://schemas.openxmlformats.org/officeDocument/2006/relationships" id="256" r:id="R1a1f71550d9940cf"/>
    <p:sldId xmlns:r="http://schemas.openxmlformats.org/officeDocument/2006/relationships" id="257" r:id="R05cc8771fe42440f"/>
    <p:sldId xmlns:r="http://schemas.openxmlformats.org/officeDocument/2006/relationships" id="258" r:id="Rced159c4b54f44ae"/>
    <p:sldId xmlns:r="http://schemas.openxmlformats.org/officeDocument/2006/relationships" id="259" r:id="R4a25ecebe10944d0"/>
    <p:sldId xmlns:r="http://schemas.openxmlformats.org/officeDocument/2006/relationships" id="260" r:id="Rb9eb087a6dc24e2c"/>
    <p:sldId xmlns:r="http://schemas.openxmlformats.org/officeDocument/2006/relationships" id="261" r:id="Recc5380c146d4231"/>
    <p:sldId xmlns:r="http://schemas.openxmlformats.org/officeDocument/2006/relationships" id="262" r:id="R0050d0ee92cd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fa4fce7424c34" /><Relationship Type="http://schemas.openxmlformats.org/officeDocument/2006/relationships/slide" Target="/ppt/slides/slide1.xml" Id="R1a1f71550d9940cf" /><Relationship Type="http://schemas.openxmlformats.org/officeDocument/2006/relationships/slide" Target="/ppt/slides/slide2.xml" Id="R05cc8771fe42440f" /><Relationship Type="http://schemas.openxmlformats.org/officeDocument/2006/relationships/slide" Target="/ppt/slides/slide3.xml" Id="Rced159c4b54f44ae" /><Relationship Type="http://schemas.openxmlformats.org/officeDocument/2006/relationships/slide" Target="/ppt/slides/slide4.xml" Id="R4a25ecebe10944d0" /><Relationship Type="http://schemas.openxmlformats.org/officeDocument/2006/relationships/slide" Target="/ppt/slides/slide5.xml" Id="Rb9eb087a6dc24e2c" /><Relationship Type="http://schemas.openxmlformats.org/officeDocument/2006/relationships/slide" Target="/ppt/slides/slide6.xml" Id="Recc5380c146d4231" /><Relationship Type="http://schemas.openxmlformats.org/officeDocument/2006/relationships/slide" Target="/ppt/slides/slide7.xml" Id="R0050d0ee92cd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7061082b4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397582204b4b" /><Relationship Type="http://schemas.openxmlformats.org/officeDocument/2006/relationships/theme" Target="/ppt/slideMasters/theme/theme1.xml" Id="Rdfd150e67aaa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239758220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9a0c7c4f3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5fe52483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d1ced6bf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21410a55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9cb36213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69d8c90d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f2a5c115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26 301 631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BEAUTY EIENDOM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MID. MANCO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YXNA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