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20fa2c066645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309654a82d4d03"/>
  </p:sldMasterIdLst>
  <p:sldIdLst>
    <p:sldId xmlns:r="http://schemas.openxmlformats.org/officeDocument/2006/relationships" id="256" r:id="R16624184e0464fcf"/>
    <p:sldId xmlns:r="http://schemas.openxmlformats.org/officeDocument/2006/relationships" id="257" r:id="Rf35f177d86314257"/>
    <p:sldId xmlns:r="http://schemas.openxmlformats.org/officeDocument/2006/relationships" id="258" r:id="Re31c734d4e07443b"/>
    <p:sldId xmlns:r="http://schemas.openxmlformats.org/officeDocument/2006/relationships" id="259" r:id="R73b9c4f358bc4722"/>
    <p:sldId xmlns:r="http://schemas.openxmlformats.org/officeDocument/2006/relationships" id="260" r:id="Rfb2a2f5d907f407c"/>
    <p:sldId xmlns:r="http://schemas.openxmlformats.org/officeDocument/2006/relationships" id="261" r:id="Rf83dff4550f14d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09654a82d4d03" /><Relationship Type="http://schemas.openxmlformats.org/officeDocument/2006/relationships/slide" Target="/ppt/slides/slide1.xml" Id="R16624184e0464fcf" /><Relationship Type="http://schemas.openxmlformats.org/officeDocument/2006/relationships/slide" Target="/ppt/slides/slide2.xml" Id="Rf35f177d86314257" /><Relationship Type="http://schemas.openxmlformats.org/officeDocument/2006/relationships/slide" Target="/ppt/slides/slide3.xml" Id="Re31c734d4e07443b" /><Relationship Type="http://schemas.openxmlformats.org/officeDocument/2006/relationships/slide" Target="/ppt/slides/slide4.xml" Id="R73b9c4f358bc4722" /><Relationship Type="http://schemas.openxmlformats.org/officeDocument/2006/relationships/slide" Target="/ppt/slides/slide5.xml" Id="Rfb2a2f5d907f407c" /><Relationship Type="http://schemas.openxmlformats.org/officeDocument/2006/relationships/slide" Target="/ppt/slides/slide6.xml" Id="Rf83dff4550f14d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49f9574df40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36b6477f141b4" /><Relationship Type="http://schemas.openxmlformats.org/officeDocument/2006/relationships/theme" Target="/ppt/slideMasters/theme/theme1.xml" Id="R1503cf60860947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b36b6477f141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bc51bebe443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1269172d74e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53b4813d34f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aeefe5d0a46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9d7fcee2945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6110641d348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ULTIMA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44C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15 66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post@ultimarevisjon.no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www.ultimarevisjon.no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921 636 113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