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64c4a73e0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fbfa20f874028"/>
  </p:sldMasterIdLst>
  <p:sldIdLst>
    <p:sldId xmlns:r="http://schemas.openxmlformats.org/officeDocument/2006/relationships" id="256" r:id="Raf07d54db3cd43ad"/>
    <p:sldId xmlns:r="http://schemas.openxmlformats.org/officeDocument/2006/relationships" id="257" r:id="R6a2d5c1e05624cbb"/>
    <p:sldId xmlns:r="http://schemas.openxmlformats.org/officeDocument/2006/relationships" id="258" r:id="R57da07342c404442"/>
    <p:sldId xmlns:r="http://schemas.openxmlformats.org/officeDocument/2006/relationships" id="259" r:id="Rf16ba91766d04a5c"/>
    <p:sldId xmlns:r="http://schemas.openxmlformats.org/officeDocument/2006/relationships" id="260" r:id="R942c65f059e946eb"/>
    <p:sldId xmlns:r="http://schemas.openxmlformats.org/officeDocument/2006/relationships" id="261" r:id="R580a86dbceb04a33"/>
    <p:sldId xmlns:r="http://schemas.openxmlformats.org/officeDocument/2006/relationships" id="262" r:id="R1052355c8c65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fbfa20f874028" /><Relationship Type="http://schemas.openxmlformats.org/officeDocument/2006/relationships/slide" Target="/ppt/slides/slide1.xml" Id="Raf07d54db3cd43ad" /><Relationship Type="http://schemas.openxmlformats.org/officeDocument/2006/relationships/slide" Target="/ppt/slides/slide2.xml" Id="R6a2d5c1e05624cbb" /><Relationship Type="http://schemas.openxmlformats.org/officeDocument/2006/relationships/slide" Target="/ppt/slides/slide3.xml" Id="R57da07342c404442" /><Relationship Type="http://schemas.openxmlformats.org/officeDocument/2006/relationships/slide" Target="/ppt/slides/slide4.xml" Id="Rf16ba91766d04a5c" /><Relationship Type="http://schemas.openxmlformats.org/officeDocument/2006/relationships/slide" Target="/ppt/slides/slide5.xml" Id="R942c65f059e946eb" /><Relationship Type="http://schemas.openxmlformats.org/officeDocument/2006/relationships/slide" Target="/ppt/slides/slide6.xml" Id="R580a86dbceb04a33" /><Relationship Type="http://schemas.openxmlformats.org/officeDocument/2006/relationships/slide" Target="/ppt/slides/slide7.xml" Id="R1052355c8c65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6f42d31c7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887dc5904f90" /><Relationship Type="http://schemas.openxmlformats.org/officeDocument/2006/relationships/theme" Target="/ppt/slideMasters/theme/theme1.xml" Id="R77a171408b13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6887dc590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0abec106f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8496dabc2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1be89e41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471bf8ef5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7a765e1de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e5d782f1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1346467f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ULTIMA HOLDING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ANNE-KRISTIN ALVHEIM HEGGØY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PESCHOUT OLSEN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INGVARD OHNSTAD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66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921 636 113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