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a2e4644d624a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b9a1b7d5294397"/>
  </p:sldMasterIdLst>
  <p:sldIdLst>
    <p:sldId xmlns:r="http://schemas.openxmlformats.org/officeDocument/2006/relationships" id="256" r:id="R1aa2b4f6242d4a19"/>
    <p:sldId xmlns:r="http://schemas.openxmlformats.org/officeDocument/2006/relationships" id="257" r:id="R0498073f59764fe0"/>
    <p:sldId xmlns:r="http://schemas.openxmlformats.org/officeDocument/2006/relationships" id="258" r:id="Re41a488186a44949"/>
    <p:sldId xmlns:r="http://schemas.openxmlformats.org/officeDocument/2006/relationships" id="259" r:id="R4f0b3e3296e3401b"/>
    <p:sldId xmlns:r="http://schemas.openxmlformats.org/officeDocument/2006/relationships" id="260" r:id="Rce0f920ef443414e"/>
    <p:sldId xmlns:r="http://schemas.openxmlformats.org/officeDocument/2006/relationships" id="261" r:id="R06096575e0a14deb"/>
    <p:sldId xmlns:r="http://schemas.openxmlformats.org/officeDocument/2006/relationships" id="262" r:id="R478d0e4c32074e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b9a1b7d5294397" /><Relationship Type="http://schemas.openxmlformats.org/officeDocument/2006/relationships/slide" Target="/ppt/slides/slide1.xml" Id="R1aa2b4f6242d4a19" /><Relationship Type="http://schemas.openxmlformats.org/officeDocument/2006/relationships/slide" Target="/ppt/slides/slide2.xml" Id="R0498073f59764fe0" /><Relationship Type="http://schemas.openxmlformats.org/officeDocument/2006/relationships/slide" Target="/ppt/slides/slide3.xml" Id="Re41a488186a44949" /><Relationship Type="http://schemas.openxmlformats.org/officeDocument/2006/relationships/slide" Target="/ppt/slides/slide4.xml" Id="R4f0b3e3296e3401b" /><Relationship Type="http://schemas.openxmlformats.org/officeDocument/2006/relationships/slide" Target="/ppt/slides/slide5.xml" Id="Rce0f920ef443414e" /><Relationship Type="http://schemas.openxmlformats.org/officeDocument/2006/relationships/slide" Target="/ppt/slides/slide6.xml" Id="R06096575e0a14deb" /><Relationship Type="http://schemas.openxmlformats.org/officeDocument/2006/relationships/slide" Target="/ppt/slides/slide7.xml" Id="R478d0e4c32074e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a6b2aa03c548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644a7f4f64213" /><Relationship Type="http://schemas.openxmlformats.org/officeDocument/2006/relationships/theme" Target="/ppt/slideMasters/theme/theme1.xml" Id="Rf8d6d56082154f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4644a7f4f642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7553280b046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0b866895843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21779db2041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00544884d47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2e4f1da8245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223e2bc9249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9ccfb6de14a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WESTCO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WESTCO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62 842 366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973 994 543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1 153 455 089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TROND  –  29,0 %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TRYGVE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VIERNESET INVESTERING AS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TRYGVE  –  19,4 %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ANNE GRETHE  –  9,7 %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Myrvangveien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921 638 213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HOLDING AS</a:t>
            </a:r>
          </a:p>
        </p:txBody>
      </p:sp>
    </p:spTree>
  </p:cSld>
  <p:clrMapOvr>
    <a:masterClrMapping xmlns:a="http://schemas.openxmlformats.org/drawingml/2006/main"/>
  </p:clrMapOvr>
</p:sld>
</file>