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f68cf1a345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1bf2a86fd944da"/>
  </p:sldMasterIdLst>
  <p:sldIdLst>
    <p:sldId xmlns:r="http://schemas.openxmlformats.org/officeDocument/2006/relationships" id="256" r:id="R7b5352549728446e"/>
    <p:sldId xmlns:r="http://schemas.openxmlformats.org/officeDocument/2006/relationships" id="257" r:id="R7378cce4c88f4c0e"/>
    <p:sldId xmlns:r="http://schemas.openxmlformats.org/officeDocument/2006/relationships" id="258" r:id="R6206d1b7f16e47ea"/>
    <p:sldId xmlns:r="http://schemas.openxmlformats.org/officeDocument/2006/relationships" id="259" r:id="Rbe4aba38c6db4b15"/>
    <p:sldId xmlns:r="http://schemas.openxmlformats.org/officeDocument/2006/relationships" id="260" r:id="Rd861f81493a745f6"/>
    <p:sldId xmlns:r="http://schemas.openxmlformats.org/officeDocument/2006/relationships" id="261" r:id="Rd32ee7e0cd19445e"/>
    <p:sldId xmlns:r="http://schemas.openxmlformats.org/officeDocument/2006/relationships" id="262" r:id="R8ae776c804f349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bf2a86fd944da" /><Relationship Type="http://schemas.openxmlformats.org/officeDocument/2006/relationships/slide" Target="/ppt/slides/slide1.xml" Id="R7b5352549728446e" /><Relationship Type="http://schemas.openxmlformats.org/officeDocument/2006/relationships/slide" Target="/ppt/slides/slide2.xml" Id="R7378cce4c88f4c0e" /><Relationship Type="http://schemas.openxmlformats.org/officeDocument/2006/relationships/slide" Target="/ppt/slides/slide3.xml" Id="R6206d1b7f16e47ea" /><Relationship Type="http://schemas.openxmlformats.org/officeDocument/2006/relationships/slide" Target="/ppt/slides/slide4.xml" Id="Rbe4aba38c6db4b15" /><Relationship Type="http://schemas.openxmlformats.org/officeDocument/2006/relationships/slide" Target="/ppt/slides/slide5.xml" Id="Rd861f81493a745f6" /><Relationship Type="http://schemas.openxmlformats.org/officeDocument/2006/relationships/slide" Target="/ppt/slides/slide6.xml" Id="Rd32ee7e0cd19445e" /><Relationship Type="http://schemas.openxmlformats.org/officeDocument/2006/relationships/slide" Target="/ppt/slides/slide7.xml" Id="R8ae776c804f349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854e7321e47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7ba6a9a664e82" /><Relationship Type="http://schemas.openxmlformats.org/officeDocument/2006/relationships/theme" Target="/ppt/slideMasters/theme/theme1.xml" Id="R5161d858de064b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e7ba6a9a664e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bab5064314b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1280c5c1e47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1c93f347e4c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21ebcd16a49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e601b99254f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bad048b404d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25b21c6e349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WESTCO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15 554 707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−3 446 199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198 223 904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1 429 201 449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1 764 397 735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WESTCO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Myrvangveien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921 638 248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 AS</a:t>
            </a:r>
          </a:p>
        </p:txBody>
      </p:sp>
    </p:spTree>
  </p:cSld>
  <p:clrMapOvr>
    <a:masterClrMapping xmlns:a="http://schemas.openxmlformats.org/drawingml/2006/main"/>
  </p:clrMapOvr>
</p:sld>
</file>