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8633b90d0b49f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c4f942cc254ef5"/>
  </p:sldMasterIdLst>
  <p:sldIdLst>
    <p:sldId xmlns:r="http://schemas.openxmlformats.org/officeDocument/2006/relationships" id="256" r:id="Ref840488b2f44c0d"/>
    <p:sldId xmlns:r="http://schemas.openxmlformats.org/officeDocument/2006/relationships" id="257" r:id="R63cf7cec33014210"/>
    <p:sldId xmlns:r="http://schemas.openxmlformats.org/officeDocument/2006/relationships" id="258" r:id="Rad2bba3fa99f4d14"/>
    <p:sldId xmlns:r="http://schemas.openxmlformats.org/officeDocument/2006/relationships" id="259" r:id="R81061c0034a24c51"/>
    <p:sldId xmlns:r="http://schemas.openxmlformats.org/officeDocument/2006/relationships" id="260" r:id="R951f65d8cc7c42f0"/>
    <p:sldId xmlns:r="http://schemas.openxmlformats.org/officeDocument/2006/relationships" id="261" r:id="Rcd468e32a211483c"/>
    <p:sldId xmlns:r="http://schemas.openxmlformats.org/officeDocument/2006/relationships" id="262" r:id="R9b207885acd349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c4f942cc254ef5" /><Relationship Type="http://schemas.openxmlformats.org/officeDocument/2006/relationships/slide" Target="/ppt/slides/slide1.xml" Id="Ref840488b2f44c0d" /><Relationship Type="http://schemas.openxmlformats.org/officeDocument/2006/relationships/slide" Target="/ppt/slides/slide2.xml" Id="R63cf7cec33014210" /><Relationship Type="http://schemas.openxmlformats.org/officeDocument/2006/relationships/slide" Target="/ppt/slides/slide3.xml" Id="Rad2bba3fa99f4d14" /><Relationship Type="http://schemas.openxmlformats.org/officeDocument/2006/relationships/slide" Target="/ppt/slides/slide4.xml" Id="R81061c0034a24c51" /><Relationship Type="http://schemas.openxmlformats.org/officeDocument/2006/relationships/slide" Target="/ppt/slides/slide5.xml" Id="R951f65d8cc7c42f0" /><Relationship Type="http://schemas.openxmlformats.org/officeDocument/2006/relationships/slide" Target="/ppt/slides/slide6.xml" Id="Rcd468e32a211483c" /><Relationship Type="http://schemas.openxmlformats.org/officeDocument/2006/relationships/slide" Target="/ppt/slides/slide7.xml" Id="R9b207885acd349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2149711da642f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543e7e86024139" /><Relationship Type="http://schemas.openxmlformats.org/officeDocument/2006/relationships/theme" Target="/ppt/slideMasters/theme/theme1.xml" Id="Rf10904682f7448c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543e7e860241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1c16def80b4ac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a9dbc3849b46e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96d67964e546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89ceb4e704a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20bb16af4b44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514d49e234f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cd99c26604a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SIXER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SIXER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508 344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−43 787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91 014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1 412 329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ANGELA RESTREPO HOLTER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Nilserudkleiva 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921 639 236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SIXER AS</a:t>
            </a:r>
          </a:p>
        </p:txBody>
      </p:sp>
    </p:spTree>
  </p:cSld>
  <p:clrMapOvr>
    <a:masterClrMapping xmlns:a="http://schemas.openxmlformats.org/drawingml/2006/main"/>
  </p:clrMapOvr>
</p:sld>
</file>