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456eb04d64a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a69bc6cf68469a"/>
  </p:sldMasterIdLst>
  <p:sldIdLst>
    <p:sldId xmlns:r="http://schemas.openxmlformats.org/officeDocument/2006/relationships" id="256" r:id="R54703dca703d4c9f"/>
    <p:sldId xmlns:r="http://schemas.openxmlformats.org/officeDocument/2006/relationships" id="257" r:id="R941a53102ad24121"/>
    <p:sldId xmlns:r="http://schemas.openxmlformats.org/officeDocument/2006/relationships" id="258" r:id="R0071538e0a014ba2"/>
    <p:sldId xmlns:r="http://schemas.openxmlformats.org/officeDocument/2006/relationships" id="259" r:id="R7aa02cb4a9a24fbc"/>
    <p:sldId xmlns:r="http://schemas.openxmlformats.org/officeDocument/2006/relationships" id="260" r:id="R94daf8528bc14c2f"/>
    <p:sldId xmlns:r="http://schemas.openxmlformats.org/officeDocument/2006/relationships" id="261" r:id="R347cca1a9c814312"/>
    <p:sldId xmlns:r="http://schemas.openxmlformats.org/officeDocument/2006/relationships" id="262" r:id="R12158e6fd99b41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69bc6cf68469a" /><Relationship Type="http://schemas.openxmlformats.org/officeDocument/2006/relationships/slide" Target="/ppt/slides/slide1.xml" Id="R54703dca703d4c9f" /><Relationship Type="http://schemas.openxmlformats.org/officeDocument/2006/relationships/slide" Target="/ppt/slides/slide2.xml" Id="R941a53102ad24121" /><Relationship Type="http://schemas.openxmlformats.org/officeDocument/2006/relationships/slide" Target="/ppt/slides/slide3.xml" Id="R0071538e0a014ba2" /><Relationship Type="http://schemas.openxmlformats.org/officeDocument/2006/relationships/slide" Target="/ppt/slides/slide4.xml" Id="R7aa02cb4a9a24fbc" /><Relationship Type="http://schemas.openxmlformats.org/officeDocument/2006/relationships/slide" Target="/ppt/slides/slide5.xml" Id="R94daf8528bc14c2f" /><Relationship Type="http://schemas.openxmlformats.org/officeDocument/2006/relationships/slide" Target="/ppt/slides/slide6.xml" Id="R347cca1a9c814312" /><Relationship Type="http://schemas.openxmlformats.org/officeDocument/2006/relationships/slide" Target="/ppt/slides/slide7.xml" Id="R12158e6fd99b41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c58ce78d1549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1c932d6bd4af0" /><Relationship Type="http://schemas.openxmlformats.org/officeDocument/2006/relationships/theme" Target="/ppt/slideMasters/theme/theme1.xml" Id="R9152f6bbc28a44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f1c932d6bd4a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0c72ba42a4f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671b0c3ff4a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f787388464a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94a07d9ee45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5cd29fe3a4f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2361af90f40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81500fcf3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HELBRA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3 218 113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3 226 348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HELLEN BRAATEN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Betzy Kjelsbergs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921 643 934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