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15d2efbe249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0f0370e9947bf"/>
  </p:sldMasterIdLst>
  <p:sldIdLst>
    <p:sldId xmlns:r="http://schemas.openxmlformats.org/officeDocument/2006/relationships" id="256" r:id="R620ef7161a044067"/>
    <p:sldId xmlns:r="http://schemas.openxmlformats.org/officeDocument/2006/relationships" id="257" r:id="R97bd0e8edad64481"/>
    <p:sldId xmlns:r="http://schemas.openxmlformats.org/officeDocument/2006/relationships" id="258" r:id="Rcdc464f878c1470d"/>
    <p:sldId xmlns:r="http://schemas.openxmlformats.org/officeDocument/2006/relationships" id="259" r:id="Rea88ea49cd234e47"/>
    <p:sldId xmlns:r="http://schemas.openxmlformats.org/officeDocument/2006/relationships" id="260" r:id="R9d1dcc79e85f423f"/>
    <p:sldId xmlns:r="http://schemas.openxmlformats.org/officeDocument/2006/relationships" id="261" r:id="R8a49740cacd04ab3"/>
    <p:sldId xmlns:r="http://schemas.openxmlformats.org/officeDocument/2006/relationships" id="262" r:id="Rdea645dd4645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0f0370e9947bf" /><Relationship Type="http://schemas.openxmlformats.org/officeDocument/2006/relationships/slide" Target="/ppt/slides/slide1.xml" Id="R620ef7161a044067" /><Relationship Type="http://schemas.openxmlformats.org/officeDocument/2006/relationships/slide" Target="/ppt/slides/slide2.xml" Id="R97bd0e8edad64481" /><Relationship Type="http://schemas.openxmlformats.org/officeDocument/2006/relationships/slide" Target="/ppt/slides/slide3.xml" Id="Rcdc464f878c1470d" /><Relationship Type="http://schemas.openxmlformats.org/officeDocument/2006/relationships/slide" Target="/ppt/slides/slide4.xml" Id="Rea88ea49cd234e47" /><Relationship Type="http://schemas.openxmlformats.org/officeDocument/2006/relationships/slide" Target="/ppt/slides/slide5.xml" Id="R9d1dcc79e85f423f" /><Relationship Type="http://schemas.openxmlformats.org/officeDocument/2006/relationships/slide" Target="/ppt/slides/slide6.xml" Id="R8a49740cacd04ab3" /><Relationship Type="http://schemas.openxmlformats.org/officeDocument/2006/relationships/slide" Target="/ppt/slides/slide7.xml" Id="Rdea645dd4645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7e73fa28743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25230a8074946" /><Relationship Type="http://schemas.openxmlformats.org/officeDocument/2006/relationships/theme" Target="/ppt/slideMasters/theme/theme1.xml" Id="R60a31f20a015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25230a80749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453c938c143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246e314bd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c8fa0b56848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32a9d8720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9359f83a44b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2975ee97141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3d185e41746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MILLENNIUM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MILLENNIUM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13 896 140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51 465 166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ØVERAASEN JOHN 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Fagerborggata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j.e.overaasen@gmail.com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