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ec28fa4a6544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355d826904dfd"/>
  </p:sldMasterIdLst>
  <p:sldIdLst>
    <p:sldId xmlns:r="http://schemas.openxmlformats.org/officeDocument/2006/relationships" id="256" r:id="R9e04acfc26884d7e"/>
    <p:sldId xmlns:r="http://schemas.openxmlformats.org/officeDocument/2006/relationships" id="257" r:id="Re93f56ebdb944559"/>
    <p:sldId xmlns:r="http://schemas.openxmlformats.org/officeDocument/2006/relationships" id="258" r:id="R6e0d5cce186443e7"/>
    <p:sldId xmlns:r="http://schemas.openxmlformats.org/officeDocument/2006/relationships" id="259" r:id="R99c3a74cf4294340"/>
    <p:sldId xmlns:r="http://schemas.openxmlformats.org/officeDocument/2006/relationships" id="260" r:id="R9a6e6690ef1b494b"/>
    <p:sldId xmlns:r="http://schemas.openxmlformats.org/officeDocument/2006/relationships" id="261" r:id="R0406fc641da1422a"/>
    <p:sldId xmlns:r="http://schemas.openxmlformats.org/officeDocument/2006/relationships" id="262" r:id="R495ed314b40244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355d826904dfd" /><Relationship Type="http://schemas.openxmlformats.org/officeDocument/2006/relationships/slide" Target="/ppt/slides/slide1.xml" Id="R9e04acfc26884d7e" /><Relationship Type="http://schemas.openxmlformats.org/officeDocument/2006/relationships/slide" Target="/ppt/slides/slide2.xml" Id="Re93f56ebdb944559" /><Relationship Type="http://schemas.openxmlformats.org/officeDocument/2006/relationships/slide" Target="/ppt/slides/slide3.xml" Id="R6e0d5cce186443e7" /><Relationship Type="http://schemas.openxmlformats.org/officeDocument/2006/relationships/slide" Target="/ppt/slides/slide4.xml" Id="R99c3a74cf4294340" /><Relationship Type="http://schemas.openxmlformats.org/officeDocument/2006/relationships/slide" Target="/ppt/slides/slide5.xml" Id="R9a6e6690ef1b494b" /><Relationship Type="http://schemas.openxmlformats.org/officeDocument/2006/relationships/slide" Target="/ppt/slides/slide6.xml" Id="R0406fc641da1422a" /><Relationship Type="http://schemas.openxmlformats.org/officeDocument/2006/relationships/slide" Target="/ppt/slides/slide7.xml" Id="R495ed314b40244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eab2edcd04a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64c1d2413442d" /><Relationship Type="http://schemas.openxmlformats.org/officeDocument/2006/relationships/theme" Target="/ppt/slideMasters/theme/theme1.xml" Id="Rd5be83d4410b41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864c1d241344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58bbd5cf343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84014a64e4a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2b5e20a1d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88c9df3f248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4a0f0056346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f41bebd8b4f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6ffc95c7d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SEGS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SEGS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13 585 332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13 654 495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STEIN-EGIL STRAY-GAMMELSRØD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Dampskipsbrygga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921 662 025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SEGS AS</a:t>
            </a:r>
          </a:p>
        </p:txBody>
      </p:sp>
    </p:spTree>
  </p:cSld>
  <p:clrMapOvr>
    <a:masterClrMapping xmlns:a="http://schemas.openxmlformats.org/drawingml/2006/main"/>
  </p:clrMapOvr>
</p:sld>
</file>