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1ac1b5b16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25e8ac7a244a0"/>
  </p:sldMasterIdLst>
  <p:sldIdLst>
    <p:sldId xmlns:r="http://schemas.openxmlformats.org/officeDocument/2006/relationships" id="256" r:id="R9fba8c68ea0341e7"/>
    <p:sldId xmlns:r="http://schemas.openxmlformats.org/officeDocument/2006/relationships" id="257" r:id="R54d41fbabf7340fc"/>
    <p:sldId xmlns:r="http://schemas.openxmlformats.org/officeDocument/2006/relationships" id="258" r:id="R9d782d7eba324c6e"/>
    <p:sldId xmlns:r="http://schemas.openxmlformats.org/officeDocument/2006/relationships" id="259" r:id="R4f6056c03d274c81"/>
    <p:sldId xmlns:r="http://schemas.openxmlformats.org/officeDocument/2006/relationships" id="260" r:id="R592aadfead20486e"/>
    <p:sldId xmlns:r="http://schemas.openxmlformats.org/officeDocument/2006/relationships" id="261" r:id="R3141328b3d294e66"/>
    <p:sldId xmlns:r="http://schemas.openxmlformats.org/officeDocument/2006/relationships" id="262" r:id="R7b1995882e46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25e8ac7a244a0" /><Relationship Type="http://schemas.openxmlformats.org/officeDocument/2006/relationships/slide" Target="/ppt/slides/slide1.xml" Id="R9fba8c68ea0341e7" /><Relationship Type="http://schemas.openxmlformats.org/officeDocument/2006/relationships/slide" Target="/ppt/slides/slide2.xml" Id="R54d41fbabf7340fc" /><Relationship Type="http://schemas.openxmlformats.org/officeDocument/2006/relationships/slide" Target="/ppt/slides/slide3.xml" Id="R9d782d7eba324c6e" /><Relationship Type="http://schemas.openxmlformats.org/officeDocument/2006/relationships/slide" Target="/ppt/slides/slide4.xml" Id="R4f6056c03d274c81" /><Relationship Type="http://schemas.openxmlformats.org/officeDocument/2006/relationships/slide" Target="/ppt/slides/slide5.xml" Id="R592aadfead20486e" /><Relationship Type="http://schemas.openxmlformats.org/officeDocument/2006/relationships/slide" Target="/ppt/slides/slide6.xml" Id="R3141328b3d294e66" /><Relationship Type="http://schemas.openxmlformats.org/officeDocument/2006/relationships/slide" Target="/ppt/slides/slide7.xml" Id="R7b1995882e46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903cbc30c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28e2bef64170" /><Relationship Type="http://schemas.openxmlformats.org/officeDocument/2006/relationships/theme" Target="/ppt/slideMasters/theme/theme1.xml" Id="R83aba86f7c4e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a28e2bef6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aa572304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76831d07e48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5c2c537e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272ae293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df9e94e61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b1ed963d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8423fb5ab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