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7772c8dd740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4ae8f8f1ea46a9"/>
  </p:sldMasterIdLst>
  <p:sldIdLst>
    <p:sldId xmlns:r="http://schemas.openxmlformats.org/officeDocument/2006/relationships" id="256" r:id="Rcbd86a0b96854f48"/>
    <p:sldId xmlns:r="http://schemas.openxmlformats.org/officeDocument/2006/relationships" id="257" r:id="R814c138ae9d44564"/>
    <p:sldId xmlns:r="http://schemas.openxmlformats.org/officeDocument/2006/relationships" id="258" r:id="R2581ac74ac574130"/>
    <p:sldId xmlns:r="http://schemas.openxmlformats.org/officeDocument/2006/relationships" id="259" r:id="Raf6d8b6cbb0f41aa"/>
    <p:sldId xmlns:r="http://schemas.openxmlformats.org/officeDocument/2006/relationships" id="260" r:id="Rf6eae0a86bee4657"/>
    <p:sldId xmlns:r="http://schemas.openxmlformats.org/officeDocument/2006/relationships" id="261" r:id="Rbfe3a280bb864c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ae8f8f1ea46a9" /><Relationship Type="http://schemas.openxmlformats.org/officeDocument/2006/relationships/slide" Target="/ppt/slides/slide1.xml" Id="Rcbd86a0b96854f48" /><Relationship Type="http://schemas.openxmlformats.org/officeDocument/2006/relationships/slide" Target="/ppt/slides/slide2.xml" Id="R814c138ae9d44564" /><Relationship Type="http://schemas.openxmlformats.org/officeDocument/2006/relationships/slide" Target="/ppt/slides/slide3.xml" Id="R2581ac74ac574130" /><Relationship Type="http://schemas.openxmlformats.org/officeDocument/2006/relationships/slide" Target="/ppt/slides/slide4.xml" Id="Raf6d8b6cbb0f41aa" /><Relationship Type="http://schemas.openxmlformats.org/officeDocument/2006/relationships/slide" Target="/ppt/slides/slide5.xml" Id="Rf6eae0a86bee4657" /><Relationship Type="http://schemas.openxmlformats.org/officeDocument/2006/relationships/slide" Target="/ppt/slides/slide6.xml" Id="Rbfe3a280bb864c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d2d9d1a2943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99c80f1d34675" /><Relationship Type="http://schemas.openxmlformats.org/officeDocument/2006/relationships/theme" Target="/ppt/slideMasters/theme/theme1.xml" Id="R171b82212f6f42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c99c80f1d3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1a291ff79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42546000d43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223a7ca3b4d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41a84a1ea47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efa9cb82144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6dc020837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