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1bf404dda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cd147f3d445e3"/>
  </p:sldMasterIdLst>
  <p:sldIdLst>
    <p:sldId xmlns:r="http://schemas.openxmlformats.org/officeDocument/2006/relationships" id="256" r:id="Rae9dee88674a430d"/>
    <p:sldId xmlns:r="http://schemas.openxmlformats.org/officeDocument/2006/relationships" id="257" r:id="R99500d13d2ad4bb2"/>
    <p:sldId xmlns:r="http://schemas.openxmlformats.org/officeDocument/2006/relationships" id="258" r:id="Rf988d4b073a54b27"/>
    <p:sldId xmlns:r="http://schemas.openxmlformats.org/officeDocument/2006/relationships" id="259" r:id="R06ceab575743486b"/>
    <p:sldId xmlns:r="http://schemas.openxmlformats.org/officeDocument/2006/relationships" id="260" r:id="R544174d39ea746b7"/>
    <p:sldId xmlns:r="http://schemas.openxmlformats.org/officeDocument/2006/relationships" id="261" r:id="Ra805250df78640fa"/>
    <p:sldId xmlns:r="http://schemas.openxmlformats.org/officeDocument/2006/relationships" id="262" r:id="Rf71800f7b4dc49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cd147f3d445e3" /><Relationship Type="http://schemas.openxmlformats.org/officeDocument/2006/relationships/slide" Target="/ppt/slides/slide1.xml" Id="Rae9dee88674a430d" /><Relationship Type="http://schemas.openxmlformats.org/officeDocument/2006/relationships/slide" Target="/ppt/slides/slide2.xml" Id="R99500d13d2ad4bb2" /><Relationship Type="http://schemas.openxmlformats.org/officeDocument/2006/relationships/slide" Target="/ppt/slides/slide3.xml" Id="Rf988d4b073a54b27" /><Relationship Type="http://schemas.openxmlformats.org/officeDocument/2006/relationships/slide" Target="/ppt/slides/slide4.xml" Id="R06ceab575743486b" /><Relationship Type="http://schemas.openxmlformats.org/officeDocument/2006/relationships/slide" Target="/ppt/slides/slide5.xml" Id="R544174d39ea746b7" /><Relationship Type="http://schemas.openxmlformats.org/officeDocument/2006/relationships/slide" Target="/ppt/slides/slide6.xml" Id="Ra805250df78640fa" /><Relationship Type="http://schemas.openxmlformats.org/officeDocument/2006/relationships/slide" Target="/ppt/slides/slide7.xml" Id="Rf71800f7b4dc49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9d3e8b009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cbcc60e54004" /><Relationship Type="http://schemas.openxmlformats.org/officeDocument/2006/relationships/theme" Target="/ppt/slideMasters/theme/theme1.xml" Id="R32fcf21460a9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2cbcc60e5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2d2de75e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6f2b91edb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68d9a6071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7ea27db42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f73896d0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78fca3da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0d2844142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