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2da78c306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631261f26446f"/>
  </p:sldMasterIdLst>
  <p:sldIdLst>
    <p:sldId xmlns:r="http://schemas.openxmlformats.org/officeDocument/2006/relationships" id="256" r:id="Rcbd7a1edc87943b1"/>
    <p:sldId xmlns:r="http://schemas.openxmlformats.org/officeDocument/2006/relationships" id="257" r:id="R917875ddfb4d4a78"/>
    <p:sldId xmlns:r="http://schemas.openxmlformats.org/officeDocument/2006/relationships" id="258" r:id="R5f19f41bb3aa4bf9"/>
    <p:sldId xmlns:r="http://schemas.openxmlformats.org/officeDocument/2006/relationships" id="259" r:id="R462176824a02497c"/>
    <p:sldId xmlns:r="http://schemas.openxmlformats.org/officeDocument/2006/relationships" id="260" r:id="R6d1ec6556b0340a5"/>
    <p:sldId xmlns:r="http://schemas.openxmlformats.org/officeDocument/2006/relationships" id="261" r:id="R963aed47265545dd"/>
    <p:sldId xmlns:r="http://schemas.openxmlformats.org/officeDocument/2006/relationships" id="262" r:id="Ra9ee9e183517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631261f26446f" /><Relationship Type="http://schemas.openxmlformats.org/officeDocument/2006/relationships/slide" Target="/ppt/slides/slide1.xml" Id="Rcbd7a1edc87943b1" /><Relationship Type="http://schemas.openxmlformats.org/officeDocument/2006/relationships/slide" Target="/ppt/slides/slide2.xml" Id="R917875ddfb4d4a78" /><Relationship Type="http://schemas.openxmlformats.org/officeDocument/2006/relationships/slide" Target="/ppt/slides/slide3.xml" Id="R5f19f41bb3aa4bf9" /><Relationship Type="http://schemas.openxmlformats.org/officeDocument/2006/relationships/slide" Target="/ppt/slides/slide4.xml" Id="R462176824a02497c" /><Relationship Type="http://schemas.openxmlformats.org/officeDocument/2006/relationships/slide" Target="/ppt/slides/slide5.xml" Id="R6d1ec6556b0340a5" /><Relationship Type="http://schemas.openxmlformats.org/officeDocument/2006/relationships/slide" Target="/ppt/slides/slide6.xml" Id="R963aed47265545dd" /><Relationship Type="http://schemas.openxmlformats.org/officeDocument/2006/relationships/slide" Target="/ppt/slides/slide7.xml" Id="Ra9ee9e183517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0a4bc488c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f9931281445c" /><Relationship Type="http://schemas.openxmlformats.org/officeDocument/2006/relationships/theme" Target="/ppt/slideMasters/theme/theme1.xml" Id="Rf1008a40fe46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8f9931281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a17f8f3f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c57f506d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6433139d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8289ede5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0a368b95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b149ae5b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c3bbc8e6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LILLEENGEN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