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3bb2b5bf6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cb20e2b914df1"/>
  </p:sldMasterIdLst>
  <p:sldIdLst>
    <p:sldId xmlns:r="http://schemas.openxmlformats.org/officeDocument/2006/relationships" id="256" r:id="R8aa9000366184d64"/>
    <p:sldId xmlns:r="http://schemas.openxmlformats.org/officeDocument/2006/relationships" id="257" r:id="Rd11520c016b44a82"/>
    <p:sldId xmlns:r="http://schemas.openxmlformats.org/officeDocument/2006/relationships" id="258" r:id="Rfebf80f72ce043fe"/>
    <p:sldId xmlns:r="http://schemas.openxmlformats.org/officeDocument/2006/relationships" id="259" r:id="R76b416bb188c4309"/>
    <p:sldId xmlns:r="http://schemas.openxmlformats.org/officeDocument/2006/relationships" id="260" r:id="R71898f2a040b4047"/>
    <p:sldId xmlns:r="http://schemas.openxmlformats.org/officeDocument/2006/relationships" id="261" r:id="Rf948b16665194cc0"/>
    <p:sldId xmlns:r="http://schemas.openxmlformats.org/officeDocument/2006/relationships" id="262" r:id="R6ae9c47c05b641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cb20e2b914df1" /><Relationship Type="http://schemas.openxmlformats.org/officeDocument/2006/relationships/slide" Target="/ppt/slides/slide1.xml" Id="R8aa9000366184d64" /><Relationship Type="http://schemas.openxmlformats.org/officeDocument/2006/relationships/slide" Target="/ppt/slides/slide2.xml" Id="Rd11520c016b44a82" /><Relationship Type="http://schemas.openxmlformats.org/officeDocument/2006/relationships/slide" Target="/ppt/slides/slide3.xml" Id="Rfebf80f72ce043fe" /><Relationship Type="http://schemas.openxmlformats.org/officeDocument/2006/relationships/slide" Target="/ppt/slides/slide4.xml" Id="R76b416bb188c4309" /><Relationship Type="http://schemas.openxmlformats.org/officeDocument/2006/relationships/slide" Target="/ppt/slides/slide5.xml" Id="R71898f2a040b4047" /><Relationship Type="http://schemas.openxmlformats.org/officeDocument/2006/relationships/slide" Target="/ppt/slides/slide6.xml" Id="Rf948b16665194cc0" /><Relationship Type="http://schemas.openxmlformats.org/officeDocument/2006/relationships/slide" Target="/ppt/slides/slide7.xml" Id="R6ae9c47c05b641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3e9024f9a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725d234c4b86" /><Relationship Type="http://schemas.openxmlformats.org/officeDocument/2006/relationships/theme" Target="/ppt/slideMasters/theme/theme1.xml" Id="R951b2d57b53b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e725d234c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e6b82393b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29aa33fb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ba1efa4ba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9b8a2cd81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8eaf2267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b5cf2ce9a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593bda7f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HUGOSSON JOHN ÅKE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MONICA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