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f64536ba2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80531155f4f4e"/>
  </p:sldMasterIdLst>
  <p:sldIdLst>
    <p:sldId xmlns:r="http://schemas.openxmlformats.org/officeDocument/2006/relationships" id="256" r:id="R0b4a6a6b6e7d470b"/>
    <p:sldId xmlns:r="http://schemas.openxmlformats.org/officeDocument/2006/relationships" id="257" r:id="R2f2208f514204fd9"/>
    <p:sldId xmlns:r="http://schemas.openxmlformats.org/officeDocument/2006/relationships" id="258" r:id="R13746d620bae4c0f"/>
    <p:sldId xmlns:r="http://schemas.openxmlformats.org/officeDocument/2006/relationships" id="259" r:id="Re351a28d8643485f"/>
    <p:sldId xmlns:r="http://schemas.openxmlformats.org/officeDocument/2006/relationships" id="260" r:id="Rf36ee97c8a274663"/>
    <p:sldId xmlns:r="http://schemas.openxmlformats.org/officeDocument/2006/relationships" id="261" r:id="R4184acf547914c4e"/>
    <p:sldId xmlns:r="http://schemas.openxmlformats.org/officeDocument/2006/relationships" id="262" r:id="R558c2a509480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80531155f4f4e" /><Relationship Type="http://schemas.openxmlformats.org/officeDocument/2006/relationships/slide" Target="/ppt/slides/slide1.xml" Id="R0b4a6a6b6e7d470b" /><Relationship Type="http://schemas.openxmlformats.org/officeDocument/2006/relationships/slide" Target="/ppt/slides/slide2.xml" Id="R2f2208f514204fd9" /><Relationship Type="http://schemas.openxmlformats.org/officeDocument/2006/relationships/slide" Target="/ppt/slides/slide3.xml" Id="R13746d620bae4c0f" /><Relationship Type="http://schemas.openxmlformats.org/officeDocument/2006/relationships/slide" Target="/ppt/slides/slide4.xml" Id="Re351a28d8643485f" /><Relationship Type="http://schemas.openxmlformats.org/officeDocument/2006/relationships/slide" Target="/ppt/slides/slide5.xml" Id="Rf36ee97c8a274663" /><Relationship Type="http://schemas.openxmlformats.org/officeDocument/2006/relationships/slide" Target="/ppt/slides/slide6.xml" Id="R4184acf547914c4e" /><Relationship Type="http://schemas.openxmlformats.org/officeDocument/2006/relationships/slide" Target="/ppt/slides/slide7.xml" Id="R558c2a509480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e6d153ee6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23cf0397a46e3" /><Relationship Type="http://schemas.openxmlformats.org/officeDocument/2006/relationships/theme" Target="/ppt/slideMasters/theme/theme1.xml" Id="R0fbdf900c6c3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23cf0397a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5c38d2452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f6b55ffaf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3991c369b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562bc46e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47f942f2e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bfca225f0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8ffc6d33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REIERSRUD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8 535 564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11 302 553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REIERSRUD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921 760 094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REIERSRUD INVEST AS</a:t>
            </a:r>
          </a:p>
        </p:txBody>
      </p:sp>
    </p:spTree>
  </p:cSld>
  <p:clrMapOvr>
    <a:masterClrMapping xmlns:a="http://schemas.openxmlformats.org/drawingml/2006/main"/>
  </p:clrMapOvr>
</p:sld>
</file>