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721dfe4ead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5f375fc7843a9"/>
  </p:sldMasterIdLst>
  <p:sldIdLst>
    <p:sldId xmlns:r="http://schemas.openxmlformats.org/officeDocument/2006/relationships" id="256" r:id="Rf85defc8c04c4177"/>
    <p:sldId xmlns:r="http://schemas.openxmlformats.org/officeDocument/2006/relationships" id="257" r:id="R43d57207772543db"/>
    <p:sldId xmlns:r="http://schemas.openxmlformats.org/officeDocument/2006/relationships" id="258" r:id="Rd0a364ee577d4d63"/>
    <p:sldId xmlns:r="http://schemas.openxmlformats.org/officeDocument/2006/relationships" id="259" r:id="R302180b658664250"/>
    <p:sldId xmlns:r="http://schemas.openxmlformats.org/officeDocument/2006/relationships" id="260" r:id="Ra9d718ca80454e50"/>
    <p:sldId xmlns:r="http://schemas.openxmlformats.org/officeDocument/2006/relationships" id="261" r:id="Rf2653a0b39d34548"/>
    <p:sldId xmlns:r="http://schemas.openxmlformats.org/officeDocument/2006/relationships" id="262" r:id="R6ef255db635d40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5f375fc7843a9" /><Relationship Type="http://schemas.openxmlformats.org/officeDocument/2006/relationships/slide" Target="/ppt/slides/slide1.xml" Id="Rf85defc8c04c4177" /><Relationship Type="http://schemas.openxmlformats.org/officeDocument/2006/relationships/slide" Target="/ppt/slides/slide2.xml" Id="R43d57207772543db" /><Relationship Type="http://schemas.openxmlformats.org/officeDocument/2006/relationships/slide" Target="/ppt/slides/slide3.xml" Id="Rd0a364ee577d4d63" /><Relationship Type="http://schemas.openxmlformats.org/officeDocument/2006/relationships/slide" Target="/ppt/slides/slide4.xml" Id="R302180b658664250" /><Relationship Type="http://schemas.openxmlformats.org/officeDocument/2006/relationships/slide" Target="/ppt/slides/slide5.xml" Id="Ra9d718ca80454e50" /><Relationship Type="http://schemas.openxmlformats.org/officeDocument/2006/relationships/slide" Target="/ppt/slides/slide6.xml" Id="Rf2653a0b39d34548" /><Relationship Type="http://schemas.openxmlformats.org/officeDocument/2006/relationships/slide" Target="/ppt/slides/slide7.xml" Id="R6ef255db635d40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a34668f6f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e589dd43f47e0" /><Relationship Type="http://schemas.openxmlformats.org/officeDocument/2006/relationships/theme" Target="/ppt/slideMasters/theme/theme1.xml" Id="Rf3df3224cfb1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e589dd43f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5036df24c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6a2ad0100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79c9234614d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e57eb354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1ad62ddff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0420ff6d1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83aacbe5c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572 967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1 549 068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KARIN MJØS AASE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JAN AASE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921 761 244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LURA REGNSKAP AS</a:t>
            </a:r>
          </a:p>
        </p:txBody>
      </p:sp>
    </p:spTree>
  </p:cSld>
  <p:clrMapOvr>
    <a:masterClrMapping xmlns:a="http://schemas.openxmlformats.org/drawingml/2006/main"/>
  </p:clrMapOvr>
</p:sld>
</file>