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3a7cddeb3a4c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d693115cdd4ae6"/>
  </p:sldMasterIdLst>
  <p:sldIdLst>
    <p:sldId xmlns:r="http://schemas.openxmlformats.org/officeDocument/2006/relationships" id="256" r:id="Rda2165881ea6467e"/>
    <p:sldId xmlns:r="http://schemas.openxmlformats.org/officeDocument/2006/relationships" id="257" r:id="Re2828b2e488948a5"/>
    <p:sldId xmlns:r="http://schemas.openxmlformats.org/officeDocument/2006/relationships" id="258" r:id="R10393736bcd24442"/>
    <p:sldId xmlns:r="http://schemas.openxmlformats.org/officeDocument/2006/relationships" id="259" r:id="R28a49ddc95c940d4"/>
    <p:sldId xmlns:r="http://schemas.openxmlformats.org/officeDocument/2006/relationships" id="260" r:id="Rc877cbae8ab246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d693115cdd4ae6" /><Relationship Type="http://schemas.openxmlformats.org/officeDocument/2006/relationships/slide" Target="/ppt/slides/slide1.xml" Id="Rda2165881ea6467e" /><Relationship Type="http://schemas.openxmlformats.org/officeDocument/2006/relationships/slide" Target="/ppt/slides/slide2.xml" Id="Re2828b2e488948a5" /><Relationship Type="http://schemas.openxmlformats.org/officeDocument/2006/relationships/slide" Target="/ppt/slides/slide3.xml" Id="R10393736bcd24442" /><Relationship Type="http://schemas.openxmlformats.org/officeDocument/2006/relationships/slide" Target="/ppt/slides/slide4.xml" Id="R28a49ddc95c940d4" /><Relationship Type="http://schemas.openxmlformats.org/officeDocument/2006/relationships/slide" Target="/ppt/slides/slide5.xml" Id="Rc877cbae8ab246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5d9d93993e4c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4bf787bf94fd3" /><Relationship Type="http://schemas.openxmlformats.org/officeDocument/2006/relationships/theme" Target="/ppt/slideMasters/theme/theme1.xml" Id="R6655a439d8de4f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14bf787bf94f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6f6ac950849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246ca43934d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fdaa176594b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717ce02ae4c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0bacdd2f94a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HAMMERFEST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HAMMERFEST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HAMMERFEST KOMMUNE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HAMMERFEST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HAMMERFEST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HAMMERFEST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Rådhuset, Rådhusplassen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9600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postmottak@hammerfest.kommune.no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921 770 669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HAMMERFEST KOMMUNE</a:t>
            </a:r>
          </a:p>
        </p:txBody>
      </p:sp>
    </p:spTree>
  </p:cSld>
  <p:clrMapOvr>
    <a:masterClrMapping xmlns:a="http://schemas.openxmlformats.org/drawingml/2006/main"/>
  </p:clrMapOvr>
</p:sld>
</file>