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1b424ca02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84e32e96d4967"/>
  </p:sldMasterIdLst>
  <p:sldIdLst>
    <p:sldId xmlns:r="http://schemas.openxmlformats.org/officeDocument/2006/relationships" id="256" r:id="Rf20e730850804702"/>
    <p:sldId xmlns:r="http://schemas.openxmlformats.org/officeDocument/2006/relationships" id="257" r:id="Rc11b20e2f02e4ac9"/>
    <p:sldId xmlns:r="http://schemas.openxmlformats.org/officeDocument/2006/relationships" id="258" r:id="Rc5f8a6f683b94d2e"/>
    <p:sldId xmlns:r="http://schemas.openxmlformats.org/officeDocument/2006/relationships" id="259" r:id="Rdc74a9766caa434b"/>
    <p:sldId xmlns:r="http://schemas.openxmlformats.org/officeDocument/2006/relationships" id="260" r:id="R4400a8b7255645cc"/>
    <p:sldId xmlns:r="http://schemas.openxmlformats.org/officeDocument/2006/relationships" id="261" r:id="Rde09e47017834e9d"/>
    <p:sldId xmlns:r="http://schemas.openxmlformats.org/officeDocument/2006/relationships" id="262" r:id="Re424e5b51a53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84e32e96d4967" /><Relationship Type="http://schemas.openxmlformats.org/officeDocument/2006/relationships/slide" Target="/ppt/slides/slide1.xml" Id="Rf20e730850804702" /><Relationship Type="http://schemas.openxmlformats.org/officeDocument/2006/relationships/slide" Target="/ppt/slides/slide2.xml" Id="Rc11b20e2f02e4ac9" /><Relationship Type="http://schemas.openxmlformats.org/officeDocument/2006/relationships/slide" Target="/ppt/slides/slide3.xml" Id="Rc5f8a6f683b94d2e" /><Relationship Type="http://schemas.openxmlformats.org/officeDocument/2006/relationships/slide" Target="/ppt/slides/slide4.xml" Id="Rdc74a9766caa434b" /><Relationship Type="http://schemas.openxmlformats.org/officeDocument/2006/relationships/slide" Target="/ppt/slides/slide5.xml" Id="R4400a8b7255645cc" /><Relationship Type="http://schemas.openxmlformats.org/officeDocument/2006/relationships/slide" Target="/ppt/slides/slide6.xml" Id="Rde09e47017834e9d" /><Relationship Type="http://schemas.openxmlformats.org/officeDocument/2006/relationships/slide" Target="/ppt/slides/slide7.xml" Id="Re424e5b51a53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557d06d91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96f6863fb4351" /><Relationship Type="http://schemas.openxmlformats.org/officeDocument/2006/relationships/theme" Target="/ppt/slideMasters/theme/theme1.xml" Id="R69eb6a702f0e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96f6863fb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4bee05d242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79c48191d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ac3fe57a4f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3ec6b25a9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1ef50832a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a45016c3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27c54837c49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GLOBAL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9 235 114 000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13 813 292 000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