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10aee68fc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6f0d6ff72452a"/>
  </p:sldMasterIdLst>
  <p:sldIdLst>
    <p:sldId xmlns:r="http://schemas.openxmlformats.org/officeDocument/2006/relationships" id="256" r:id="Re21699d7d43a45d5"/>
    <p:sldId xmlns:r="http://schemas.openxmlformats.org/officeDocument/2006/relationships" id="257" r:id="R0d62aeb88f774caa"/>
    <p:sldId xmlns:r="http://schemas.openxmlformats.org/officeDocument/2006/relationships" id="258" r:id="R15d1d01580804dde"/>
    <p:sldId xmlns:r="http://schemas.openxmlformats.org/officeDocument/2006/relationships" id="259" r:id="Rd811364e65f04e44"/>
    <p:sldId xmlns:r="http://schemas.openxmlformats.org/officeDocument/2006/relationships" id="260" r:id="R07602da4b0c14627"/>
    <p:sldId xmlns:r="http://schemas.openxmlformats.org/officeDocument/2006/relationships" id="261" r:id="Ra473107647da4bf7"/>
    <p:sldId xmlns:r="http://schemas.openxmlformats.org/officeDocument/2006/relationships" id="262" r:id="Ra8784cc2a266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6f0d6ff72452a" /><Relationship Type="http://schemas.openxmlformats.org/officeDocument/2006/relationships/slide" Target="/ppt/slides/slide1.xml" Id="Re21699d7d43a45d5" /><Relationship Type="http://schemas.openxmlformats.org/officeDocument/2006/relationships/slide" Target="/ppt/slides/slide2.xml" Id="R0d62aeb88f774caa" /><Relationship Type="http://schemas.openxmlformats.org/officeDocument/2006/relationships/slide" Target="/ppt/slides/slide3.xml" Id="R15d1d01580804dde" /><Relationship Type="http://schemas.openxmlformats.org/officeDocument/2006/relationships/slide" Target="/ppt/slides/slide4.xml" Id="Rd811364e65f04e44" /><Relationship Type="http://schemas.openxmlformats.org/officeDocument/2006/relationships/slide" Target="/ppt/slides/slide5.xml" Id="R07602da4b0c14627" /><Relationship Type="http://schemas.openxmlformats.org/officeDocument/2006/relationships/slide" Target="/ppt/slides/slide6.xml" Id="Ra473107647da4bf7" /><Relationship Type="http://schemas.openxmlformats.org/officeDocument/2006/relationships/slide" Target="/ppt/slides/slide7.xml" Id="Ra8784cc2a266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1519708ab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2086413174888" /><Relationship Type="http://schemas.openxmlformats.org/officeDocument/2006/relationships/theme" Target="/ppt/slideMasters/theme/theme1.xml" Id="R4579c684f930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208641317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ec1c329b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60c552ee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593e5c11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3be228669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1a586ae9e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e0cd27781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35b496ff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VIEW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278 586 065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278 622 734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EQUITY 1 SCSP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