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ab1f42fec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e71f67f784248"/>
  </p:sldMasterIdLst>
  <p:sldIdLst>
    <p:sldId xmlns:r="http://schemas.openxmlformats.org/officeDocument/2006/relationships" id="256" r:id="R3c3bf9c5903f497a"/>
    <p:sldId xmlns:r="http://schemas.openxmlformats.org/officeDocument/2006/relationships" id="257" r:id="R3bc991032f564fd1"/>
    <p:sldId xmlns:r="http://schemas.openxmlformats.org/officeDocument/2006/relationships" id="258" r:id="R1ae0abc09b354def"/>
    <p:sldId xmlns:r="http://schemas.openxmlformats.org/officeDocument/2006/relationships" id="259" r:id="Rdb287ed5815841fd"/>
    <p:sldId xmlns:r="http://schemas.openxmlformats.org/officeDocument/2006/relationships" id="260" r:id="R6a423216284941ff"/>
    <p:sldId xmlns:r="http://schemas.openxmlformats.org/officeDocument/2006/relationships" id="261" r:id="Rd6e911e9d9dd43e1"/>
    <p:sldId xmlns:r="http://schemas.openxmlformats.org/officeDocument/2006/relationships" id="262" r:id="R1ad647712c9c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e71f67f784248" /><Relationship Type="http://schemas.openxmlformats.org/officeDocument/2006/relationships/slide" Target="/ppt/slides/slide1.xml" Id="R3c3bf9c5903f497a" /><Relationship Type="http://schemas.openxmlformats.org/officeDocument/2006/relationships/slide" Target="/ppt/slides/slide2.xml" Id="R3bc991032f564fd1" /><Relationship Type="http://schemas.openxmlformats.org/officeDocument/2006/relationships/slide" Target="/ppt/slides/slide3.xml" Id="R1ae0abc09b354def" /><Relationship Type="http://schemas.openxmlformats.org/officeDocument/2006/relationships/slide" Target="/ppt/slides/slide4.xml" Id="Rdb287ed5815841fd" /><Relationship Type="http://schemas.openxmlformats.org/officeDocument/2006/relationships/slide" Target="/ppt/slides/slide5.xml" Id="R6a423216284941ff" /><Relationship Type="http://schemas.openxmlformats.org/officeDocument/2006/relationships/slide" Target="/ppt/slides/slide6.xml" Id="Rd6e911e9d9dd43e1" /><Relationship Type="http://schemas.openxmlformats.org/officeDocument/2006/relationships/slide" Target="/ppt/slides/slide7.xml" Id="R1ad647712c9c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9d631319f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13808e714bb7" /><Relationship Type="http://schemas.openxmlformats.org/officeDocument/2006/relationships/theme" Target="/ppt/slideMasters/theme/theme1.xml" Id="R38174acb26c8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913808e71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d741e1ba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eff72786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36c6bab4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83ef65916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38ca6c85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e178ce7b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1cc974b5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