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68496176a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6ba82e7ec4ac3"/>
  </p:sldMasterIdLst>
  <p:sldIdLst>
    <p:sldId xmlns:r="http://schemas.openxmlformats.org/officeDocument/2006/relationships" id="256" r:id="Ra0b9176ee0e04e67"/>
    <p:sldId xmlns:r="http://schemas.openxmlformats.org/officeDocument/2006/relationships" id="257" r:id="Rc88deb7e2e2f4952"/>
    <p:sldId xmlns:r="http://schemas.openxmlformats.org/officeDocument/2006/relationships" id="258" r:id="R618fe67831414145"/>
    <p:sldId xmlns:r="http://schemas.openxmlformats.org/officeDocument/2006/relationships" id="259" r:id="R9a7b88511c754b96"/>
    <p:sldId xmlns:r="http://schemas.openxmlformats.org/officeDocument/2006/relationships" id="260" r:id="R871861c0a7eb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6ba82e7ec4ac3" /><Relationship Type="http://schemas.openxmlformats.org/officeDocument/2006/relationships/slide" Target="/ppt/slides/slide1.xml" Id="Ra0b9176ee0e04e67" /><Relationship Type="http://schemas.openxmlformats.org/officeDocument/2006/relationships/slide" Target="/ppt/slides/slide2.xml" Id="Rc88deb7e2e2f4952" /><Relationship Type="http://schemas.openxmlformats.org/officeDocument/2006/relationships/slide" Target="/ppt/slides/slide3.xml" Id="R618fe67831414145" /><Relationship Type="http://schemas.openxmlformats.org/officeDocument/2006/relationships/slide" Target="/ppt/slides/slide4.xml" Id="R9a7b88511c754b96" /><Relationship Type="http://schemas.openxmlformats.org/officeDocument/2006/relationships/slide" Target="/ppt/slides/slide5.xml" Id="R871861c0a7eb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a3fd4706a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5a65107743dc" /><Relationship Type="http://schemas.openxmlformats.org/officeDocument/2006/relationships/theme" Target="/ppt/slideMasters/theme/theme1.xml" Id="Rbec6181620a1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e5a651077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e3632851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7462b805f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ca1b9cea7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634d37a34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2683e57f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KOMMUNE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921 806 027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