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74c170919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432795b47497c"/>
  </p:sldMasterIdLst>
  <p:sldIdLst>
    <p:sldId xmlns:r="http://schemas.openxmlformats.org/officeDocument/2006/relationships" id="256" r:id="R6d771cc261b141a3"/>
    <p:sldId xmlns:r="http://schemas.openxmlformats.org/officeDocument/2006/relationships" id="257" r:id="Re29bcbcb7f484e20"/>
    <p:sldId xmlns:r="http://schemas.openxmlformats.org/officeDocument/2006/relationships" id="258" r:id="Rd944915f448d466d"/>
    <p:sldId xmlns:r="http://schemas.openxmlformats.org/officeDocument/2006/relationships" id="259" r:id="R95e374d87e2d492b"/>
    <p:sldId xmlns:r="http://schemas.openxmlformats.org/officeDocument/2006/relationships" id="260" r:id="R036139ca581f489d"/>
    <p:sldId xmlns:r="http://schemas.openxmlformats.org/officeDocument/2006/relationships" id="261" r:id="R0576d9c4cd054c20"/>
    <p:sldId xmlns:r="http://schemas.openxmlformats.org/officeDocument/2006/relationships" id="262" r:id="Rc0831e5a96ba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432795b47497c" /><Relationship Type="http://schemas.openxmlformats.org/officeDocument/2006/relationships/slide" Target="/ppt/slides/slide1.xml" Id="R6d771cc261b141a3" /><Relationship Type="http://schemas.openxmlformats.org/officeDocument/2006/relationships/slide" Target="/ppt/slides/slide2.xml" Id="Re29bcbcb7f484e20" /><Relationship Type="http://schemas.openxmlformats.org/officeDocument/2006/relationships/slide" Target="/ppt/slides/slide3.xml" Id="Rd944915f448d466d" /><Relationship Type="http://schemas.openxmlformats.org/officeDocument/2006/relationships/slide" Target="/ppt/slides/slide4.xml" Id="R95e374d87e2d492b" /><Relationship Type="http://schemas.openxmlformats.org/officeDocument/2006/relationships/slide" Target="/ppt/slides/slide5.xml" Id="R036139ca581f489d" /><Relationship Type="http://schemas.openxmlformats.org/officeDocument/2006/relationships/slide" Target="/ppt/slides/slide6.xml" Id="R0576d9c4cd054c20" /><Relationship Type="http://schemas.openxmlformats.org/officeDocument/2006/relationships/slide" Target="/ppt/slides/slide7.xml" Id="Rc0831e5a96ba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452dda1f6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d58eccf3840cf" /><Relationship Type="http://schemas.openxmlformats.org/officeDocument/2006/relationships/theme" Target="/ppt/slideMasters/theme/theme1.xml" Id="R7f3a73ed6dfc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5d58eccf38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73f80a4d6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835625c9f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ea5537a4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5fda34c17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7124d291d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def5ccb6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e96369c3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3 531 356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JIE 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Jie Li, Starrmyra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contact@jliconsulting.no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921 810 180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