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45caca0f5545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8d0e72e3db4914"/>
  </p:sldMasterIdLst>
  <p:sldIdLst>
    <p:sldId xmlns:r="http://schemas.openxmlformats.org/officeDocument/2006/relationships" id="256" r:id="R59b4ca3a1cb240bb"/>
    <p:sldId xmlns:r="http://schemas.openxmlformats.org/officeDocument/2006/relationships" id="257" r:id="Re17f98dacac245e1"/>
    <p:sldId xmlns:r="http://schemas.openxmlformats.org/officeDocument/2006/relationships" id="258" r:id="R34b664abf7fb4fe8"/>
    <p:sldId xmlns:r="http://schemas.openxmlformats.org/officeDocument/2006/relationships" id="259" r:id="R81df8cbc29aa47e3"/>
    <p:sldId xmlns:r="http://schemas.openxmlformats.org/officeDocument/2006/relationships" id="260" r:id="Rdae8240355614856"/>
    <p:sldId xmlns:r="http://schemas.openxmlformats.org/officeDocument/2006/relationships" id="261" r:id="R44b791ceffdc4dd1"/>
    <p:sldId xmlns:r="http://schemas.openxmlformats.org/officeDocument/2006/relationships" id="262" r:id="R9c53f2585fea46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d0e72e3db4914" /><Relationship Type="http://schemas.openxmlformats.org/officeDocument/2006/relationships/slide" Target="/ppt/slides/slide1.xml" Id="R59b4ca3a1cb240bb" /><Relationship Type="http://schemas.openxmlformats.org/officeDocument/2006/relationships/slide" Target="/ppt/slides/slide2.xml" Id="Re17f98dacac245e1" /><Relationship Type="http://schemas.openxmlformats.org/officeDocument/2006/relationships/slide" Target="/ppt/slides/slide3.xml" Id="R34b664abf7fb4fe8" /><Relationship Type="http://schemas.openxmlformats.org/officeDocument/2006/relationships/slide" Target="/ppt/slides/slide4.xml" Id="R81df8cbc29aa47e3" /><Relationship Type="http://schemas.openxmlformats.org/officeDocument/2006/relationships/slide" Target="/ppt/slides/slide5.xml" Id="Rdae8240355614856" /><Relationship Type="http://schemas.openxmlformats.org/officeDocument/2006/relationships/slide" Target="/ppt/slides/slide6.xml" Id="R44b791ceffdc4dd1" /><Relationship Type="http://schemas.openxmlformats.org/officeDocument/2006/relationships/slide" Target="/ppt/slides/slide7.xml" Id="R9c53f2585fea46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795b7859e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93da1a564e7d" /><Relationship Type="http://schemas.openxmlformats.org/officeDocument/2006/relationships/theme" Target="/ppt/slideMasters/theme/theme1.xml" Id="R9bed2e89fdbd46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793da1a56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1030f28d44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6bbebe21e4d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a45dd3dda48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fcae32ef6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9395ed48d47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080224923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f8444c533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ØHP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21 085 941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21 222 042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HAUG PETERSSON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Solplassvegen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2319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ØHP HOLDING AS</a:t>
            </a:r>
          </a:p>
        </p:txBody>
      </p:sp>
    </p:spTree>
  </p:cSld>
  <p:clrMapOvr>
    <a:masterClrMapping xmlns:a="http://schemas.openxmlformats.org/drawingml/2006/main"/>
  </p:clrMapOvr>
</p:sld>
</file>