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0e2744e30d41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d31a1db9d347db"/>
  </p:sldMasterIdLst>
  <p:sldIdLst>
    <p:sldId xmlns:r="http://schemas.openxmlformats.org/officeDocument/2006/relationships" id="256" r:id="R0dd8dfff115344d8"/>
    <p:sldId xmlns:r="http://schemas.openxmlformats.org/officeDocument/2006/relationships" id="257" r:id="R10c8c48445d74c7d"/>
    <p:sldId xmlns:r="http://schemas.openxmlformats.org/officeDocument/2006/relationships" id="258" r:id="Re198ed109e974fb6"/>
    <p:sldId xmlns:r="http://schemas.openxmlformats.org/officeDocument/2006/relationships" id="259" r:id="R673d406d42894b2e"/>
    <p:sldId xmlns:r="http://schemas.openxmlformats.org/officeDocument/2006/relationships" id="260" r:id="R3c3202171e4847ed"/>
    <p:sldId xmlns:r="http://schemas.openxmlformats.org/officeDocument/2006/relationships" id="261" r:id="R518ac2e2514c4935"/>
    <p:sldId xmlns:r="http://schemas.openxmlformats.org/officeDocument/2006/relationships" id="262" r:id="R5cc1f0c6f2d447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d31a1db9d347db" /><Relationship Type="http://schemas.openxmlformats.org/officeDocument/2006/relationships/slide" Target="/ppt/slides/slide1.xml" Id="R0dd8dfff115344d8" /><Relationship Type="http://schemas.openxmlformats.org/officeDocument/2006/relationships/slide" Target="/ppt/slides/slide2.xml" Id="R10c8c48445d74c7d" /><Relationship Type="http://schemas.openxmlformats.org/officeDocument/2006/relationships/slide" Target="/ppt/slides/slide3.xml" Id="Re198ed109e974fb6" /><Relationship Type="http://schemas.openxmlformats.org/officeDocument/2006/relationships/slide" Target="/ppt/slides/slide4.xml" Id="R673d406d42894b2e" /><Relationship Type="http://schemas.openxmlformats.org/officeDocument/2006/relationships/slide" Target="/ppt/slides/slide5.xml" Id="R3c3202171e4847ed" /><Relationship Type="http://schemas.openxmlformats.org/officeDocument/2006/relationships/slide" Target="/ppt/slides/slide6.xml" Id="R518ac2e2514c4935" /><Relationship Type="http://schemas.openxmlformats.org/officeDocument/2006/relationships/slide" Target="/ppt/slides/slide7.xml" Id="R5cc1f0c6f2d447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07146944f048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a08717044418d" /><Relationship Type="http://schemas.openxmlformats.org/officeDocument/2006/relationships/theme" Target="/ppt/slideMasters/theme/theme1.xml" Id="R73ee18e9596f4c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5a0871704441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e739f16eb45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9c379045e48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3201a1bb24b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2dcf28c454b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1d77130b448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da6a0e3144d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fd24cafb447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TG-INVEST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TG-INVEST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3 102 162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13 242 572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14 501 294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GJELSTAD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Fossekallveien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921 838 956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