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595149fa3746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6938a2641541b3"/>
  </p:sldMasterIdLst>
  <p:sldIdLst>
    <p:sldId xmlns:r="http://schemas.openxmlformats.org/officeDocument/2006/relationships" id="256" r:id="Rf1f5b8af44854956"/>
    <p:sldId xmlns:r="http://schemas.openxmlformats.org/officeDocument/2006/relationships" id="257" r:id="R4b899a6a743c4021"/>
    <p:sldId xmlns:r="http://schemas.openxmlformats.org/officeDocument/2006/relationships" id="258" r:id="R90858b5c8b00481e"/>
    <p:sldId xmlns:r="http://schemas.openxmlformats.org/officeDocument/2006/relationships" id="259" r:id="Rc2412955ad20419b"/>
    <p:sldId xmlns:r="http://schemas.openxmlformats.org/officeDocument/2006/relationships" id="260" r:id="Rcde3700f0f894454"/>
    <p:sldId xmlns:r="http://schemas.openxmlformats.org/officeDocument/2006/relationships" id="261" r:id="R543782da0f5d43f1"/>
    <p:sldId xmlns:r="http://schemas.openxmlformats.org/officeDocument/2006/relationships" id="262" r:id="R8d2853a6f17242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938a2641541b3" /><Relationship Type="http://schemas.openxmlformats.org/officeDocument/2006/relationships/slide" Target="/ppt/slides/slide1.xml" Id="Rf1f5b8af44854956" /><Relationship Type="http://schemas.openxmlformats.org/officeDocument/2006/relationships/slide" Target="/ppt/slides/slide2.xml" Id="R4b899a6a743c4021" /><Relationship Type="http://schemas.openxmlformats.org/officeDocument/2006/relationships/slide" Target="/ppt/slides/slide3.xml" Id="R90858b5c8b00481e" /><Relationship Type="http://schemas.openxmlformats.org/officeDocument/2006/relationships/slide" Target="/ppt/slides/slide4.xml" Id="Rc2412955ad20419b" /><Relationship Type="http://schemas.openxmlformats.org/officeDocument/2006/relationships/slide" Target="/ppt/slides/slide5.xml" Id="Rcde3700f0f894454" /><Relationship Type="http://schemas.openxmlformats.org/officeDocument/2006/relationships/slide" Target="/ppt/slides/slide6.xml" Id="R543782da0f5d43f1" /><Relationship Type="http://schemas.openxmlformats.org/officeDocument/2006/relationships/slide" Target="/ppt/slides/slide7.xml" Id="R8d2853a6f17242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5752baed34c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fd72001b44240" /><Relationship Type="http://schemas.openxmlformats.org/officeDocument/2006/relationships/theme" Target="/ppt/slideMasters/theme/theme1.xml" Id="R6e59db6b45544d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3fd72001b442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96597184242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32efac7894e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f20b9642b48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66dfcdfaa4c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2034463974c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56566906240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25b55c7564a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BAKKEBY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BAKKEBY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4 531 582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13 132 348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13 185 090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JOSTEIN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G Rodums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9011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921 852 258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