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85c0d9fd9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228624c25402c"/>
  </p:sldMasterIdLst>
  <p:sldIdLst>
    <p:sldId xmlns:r="http://schemas.openxmlformats.org/officeDocument/2006/relationships" id="256" r:id="R61a4e9f35eb9408f"/>
    <p:sldId xmlns:r="http://schemas.openxmlformats.org/officeDocument/2006/relationships" id="257" r:id="R63520f306fc8443d"/>
    <p:sldId xmlns:r="http://schemas.openxmlformats.org/officeDocument/2006/relationships" id="258" r:id="R3aea0e973af34172"/>
    <p:sldId xmlns:r="http://schemas.openxmlformats.org/officeDocument/2006/relationships" id="259" r:id="R488a3c8d36d444a2"/>
    <p:sldId xmlns:r="http://schemas.openxmlformats.org/officeDocument/2006/relationships" id="260" r:id="Rb90065e56d984ecb"/>
    <p:sldId xmlns:r="http://schemas.openxmlformats.org/officeDocument/2006/relationships" id="261" r:id="R0ac03afc62824fd7"/>
    <p:sldId xmlns:r="http://schemas.openxmlformats.org/officeDocument/2006/relationships" id="262" r:id="R862551779be3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228624c25402c" /><Relationship Type="http://schemas.openxmlformats.org/officeDocument/2006/relationships/slide" Target="/ppt/slides/slide1.xml" Id="R61a4e9f35eb9408f" /><Relationship Type="http://schemas.openxmlformats.org/officeDocument/2006/relationships/slide" Target="/ppt/slides/slide2.xml" Id="R63520f306fc8443d" /><Relationship Type="http://schemas.openxmlformats.org/officeDocument/2006/relationships/slide" Target="/ppt/slides/slide3.xml" Id="R3aea0e973af34172" /><Relationship Type="http://schemas.openxmlformats.org/officeDocument/2006/relationships/slide" Target="/ppt/slides/slide4.xml" Id="R488a3c8d36d444a2" /><Relationship Type="http://schemas.openxmlformats.org/officeDocument/2006/relationships/slide" Target="/ppt/slides/slide5.xml" Id="Rb90065e56d984ecb" /><Relationship Type="http://schemas.openxmlformats.org/officeDocument/2006/relationships/slide" Target="/ppt/slides/slide6.xml" Id="R0ac03afc62824fd7" /><Relationship Type="http://schemas.openxmlformats.org/officeDocument/2006/relationships/slide" Target="/ppt/slides/slide7.xml" Id="R862551779be3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55e0729b1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824372cf248dd" /><Relationship Type="http://schemas.openxmlformats.org/officeDocument/2006/relationships/theme" Target="/ppt/slideMasters/theme/theme1.xml" Id="R82484805caea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824372cf2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c740fde71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31f500e0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db77a86b43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c39a66c3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117a62d6b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ba8e7ba2044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202ca427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69,8 %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 –  30,2 %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