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08fb1d5d8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76d140d0d4702"/>
  </p:sldMasterIdLst>
  <p:sldIdLst>
    <p:sldId xmlns:r="http://schemas.openxmlformats.org/officeDocument/2006/relationships" id="256" r:id="Rbe3d23839d8243e8"/>
    <p:sldId xmlns:r="http://schemas.openxmlformats.org/officeDocument/2006/relationships" id="257" r:id="Rb67415f241774d2d"/>
    <p:sldId xmlns:r="http://schemas.openxmlformats.org/officeDocument/2006/relationships" id="258" r:id="Re573507d8526482e"/>
    <p:sldId xmlns:r="http://schemas.openxmlformats.org/officeDocument/2006/relationships" id="259" r:id="Rbe9cb042539c4e95"/>
    <p:sldId xmlns:r="http://schemas.openxmlformats.org/officeDocument/2006/relationships" id="260" r:id="Red0eccc90149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76d140d0d4702" /><Relationship Type="http://schemas.openxmlformats.org/officeDocument/2006/relationships/slide" Target="/ppt/slides/slide1.xml" Id="Rbe3d23839d8243e8" /><Relationship Type="http://schemas.openxmlformats.org/officeDocument/2006/relationships/slide" Target="/ppt/slides/slide2.xml" Id="Rb67415f241774d2d" /><Relationship Type="http://schemas.openxmlformats.org/officeDocument/2006/relationships/slide" Target="/ppt/slides/slide3.xml" Id="Re573507d8526482e" /><Relationship Type="http://schemas.openxmlformats.org/officeDocument/2006/relationships/slide" Target="/ppt/slides/slide4.xml" Id="Rbe9cb042539c4e95" /><Relationship Type="http://schemas.openxmlformats.org/officeDocument/2006/relationships/slide" Target="/ppt/slides/slide5.xml" Id="Red0eccc90149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db061c85d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8b8ae23b484f" /><Relationship Type="http://schemas.openxmlformats.org/officeDocument/2006/relationships/theme" Target="/ppt/slideMasters/theme/theme1.xml" Id="Rcfe5a210f21c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18b8ae23b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df9d7335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3598782d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8b0c2fb7b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606752112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e07a24f6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EKEBERG OG KILLINGMO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OG KILLINGMO VEL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Vormeland, Myrvoldveien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