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1b9559ca68a458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b32b9f999541b4"/>
  </p:sldMasterIdLst>
  <p:sldIdLst>
    <p:sldId xmlns:r="http://schemas.openxmlformats.org/officeDocument/2006/relationships" id="256" r:id="R34d8fc8c40454f32"/>
    <p:sldId xmlns:r="http://schemas.openxmlformats.org/officeDocument/2006/relationships" id="257" r:id="Ra2afb3845ceb4c00"/>
    <p:sldId xmlns:r="http://schemas.openxmlformats.org/officeDocument/2006/relationships" id="258" r:id="Re0934486211f49bc"/>
    <p:sldId xmlns:r="http://schemas.openxmlformats.org/officeDocument/2006/relationships" id="259" r:id="Rba96c4b33b1f410a"/>
    <p:sldId xmlns:r="http://schemas.openxmlformats.org/officeDocument/2006/relationships" id="260" r:id="Rd2781f86ae2a4de6"/>
    <p:sldId xmlns:r="http://schemas.openxmlformats.org/officeDocument/2006/relationships" id="261" r:id="R1e044a61f0c04b5c"/>
    <p:sldId xmlns:r="http://schemas.openxmlformats.org/officeDocument/2006/relationships" id="262" r:id="R588c18ede532453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b32b9f999541b4" /><Relationship Type="http://schemas.openxmlformats.org/officeDocument/2006/relationships/slide" Target="/ppt/slides/slide1.xml" Id="R34d8fc8c40454f32" /><Relationship Type="http://schemas.openxmlformats.org/officeDocument/2006/relationships/slide" Target="/ppt/slides/slide2.xml" Id="Ra2afb3845ceb4c00" /><Relationship Type="http://schemas.openxmlformats.org/officeDocument/2006/relationships/slide" Target="/ppt/slides/slide3.xml" Id="Re0934486211f49bc" /><Relationship Type="http://schemas.openxmlformats.org/officeDocument/2006/relationships/slide" Target="/ppt/slides/slide4.xml" Id="Rba96c4b33b1f410a" /><Relationship Type="http://schemas.openxmlformats.org/officeDocument/2006/relationships/slide" Target="/ppt/slides/slide5.xml" Id="Rd2781f86ae2a4de6" /><Relationship Type="http://schemas.openxmlformats.org/officeDocument/2006/relationships/slide" Target="/ppt/slides/slide6.xml" Id="R1e044a61f0c04b5c" /><Relationship Type="http://schemas.openxmlformats.org/officeDocument/2006/relationships/slide" Target="/ppt/slides/slide7.xml" Id="R588c18ede532453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c3fdbf63e040f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4ce06fe28a47af" /><Relationship Type="http://schemas.openxmlformats.org/officeDocument/2006/relationships/theme" Target="/ppt/slideMasters/theme/theme1.xml" Id="R9c976e9c4d2b47a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94ce06fe28a47a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a80b98374a426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8e5a6866234e0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db70b2198f4a9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5bdddb6e994c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a722cdc34f4b1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4018448b0341e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5b2ce3a1934b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KOMPASS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KOMPASS REGNSKAP AS ble etablert [år] og holder til i Trollåsen.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4 967 805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1 582 737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1 276 223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1 342 859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3 077 577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PETTER WESTRE FREMMEGÅRD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SOLEKLAR INVEST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Rosenholmveien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1414 Trollåsen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post@kompassregnskap.no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www.kompassregnskap.no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921 860 544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 REGNSKAP AS</a:t>
            </a:r>
          </a:p>
        </p:txBody>
      </p:sp>
    </p:spTree>
  </p:cSld>
  <p:clrMapOvr>
    <a:masterClrMapping xmlns:a="http://schemas.openxmlformats.org/drawingml/2006/main"/>
  </p:clrMapOvr>
</p:sld>
</file>