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8ceb0602a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d853057464e56"/>
  </p:sldMasterIdLst>
  <p:sldIdLst>
    <p:sldId xmlns:r="http://schemas.openxmlformats.org/officeDocument/2006/relationships" id="256" r:id="R4215078a52634be9"/>
    <p:sldId xmlns:r="http://schemas.openxmlformats.org/officeDocument/2006/relationships" id="257" r:id="R1dfb612cdcdc4a88"/>
    <p:sldId xmlns:r="http://schemas.openxmlformats.org/officeDocument/2006/relationships" id="258" r:id="R95e89abe1bc8486a"/>
    <p:sldId xmlns:r="http://schemas.openxmlformats.org/officeDocument/2006/relationships" id="259" r:id="Re98b324062404acc"/>
    <p:sldId xmlns:r="http://schemas.openxmlformats.org/officeDocument/2006/relationships" id="260" r:id="Rde34e2d522cb4c50"/>
    <p:sldId xmlns:r="http://schemas.openxmlformats.org/officeDocument/2006/relationships" id="261" r:id="Rfa9eb0719ca54850"/>
    <p:sldId xmlns:r="http://schemas.openxmlformats.org/officeDocument/2006/relationships" id="262" r:id="R1d731738b5fb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d853057464e56" /><Relationship Type="http://schemas.openxmlformats.org/officeDocument/2006/relationships/slide" Target="/ppt/slides/slide1.xml" Id="R4215078a52634be9" /><Relationship Type="http://schemas.openxmlformats.org/officeDocument/2006/relationships/slide" Target="/ppt/slides/slide2.xml" Id="R1dfb612cdcdc4a88" /><Relationship Type="http://schemas.openxmlformats.org/officeDocument/2006/relationships/slide" Target="/ppt/slides/slide3.xml" Id="R95e89abe1bc8486a" /><Relationship Type="http://schemas.openxmlformats.org/officeDocument/2006/relationships/slide" Target="/ppt/slides/slide4.xml" Id="Re98b324062404acc" /><Relationship Type="http://schemas.openxmlformats.org/officeDocument/2006/relationships/slide" Target="/ppt/slides/slide5.xml" Id="Rde34e2d522cb4c50" /><Relationship Type="http://schemas.openxmlformats.org/officeDocument/2006/relationships/slide" Target="/ppt/slides/slide6.xml" Id="Rfa9eb0719ca54850" /><Relationship Type="http://schemas.openxmlformats.org/officeDocument/2006/relationships/slide" Target="/ppt/slides/slide7.xml" Id="R1d731738b5fb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0b26364a7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eb0d3990f411b" /><Relationship Type="http://schemas.openxmlformats.org/officeDocument/2006/relationships/theme" Target="/ppt/slideMasters/theme/theme1.xml" Id="Rde186d4177244f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eb0d3990f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4776a462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7f999b79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93d3dae15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5bc65a686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18e05dae2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324a39df54b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ce68de2fc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KEITH GOODTOWN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KEITH GOODTOWN INDUSTRIES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14 824 280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Ketil Gjerstad, Nils Collett Vogts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