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230f33b01c42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05395fd1024f64"/>
  </p:sldMasterIdLst>
  <p:sldIdLst>
    <p:sldId xmlns:r="http://schemas.openxmlformats.org/officeDocument/2006/relationships" id="256" r:id="Rd82dc0ef1ccc4314"/>
    <p:sldId xmlns:r="http://schemas.openxmlformats.org/officeDocument/2006/relationships" id="257" r:id="Rc316359182e44e09"/>
    <p:sldId xmlns:r="http://schemas.openxmlformats.org/officeDocument/2006/relationships" id="258" r:id="Rfac71206cc7048f8"/>
    <p:sldId xmlns:r="http://schemas.openxmlformats.org/officeDocument/2006/relationships" id="259" r:id="Rdf520238aa79420c"/>
    <p:sldId xmlns:r="http://schemas.openxmlformats.org/officeDocument/2006/relationships" id="260" r:id="R882b7055842046c4"/>
    <p:sldId xmlns:r="http://schemas.openxmlformats.org/officeDocument/2006/relationships" id="261" r:id="R3a1240c882764762"/>
    <p:sldId xmlns:r="http://schemas.openxmlformats.org/officeDocument/2006/relationships" id="262" r:id="R7108eea29e3849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05395fd1024f64" /><Relationship Type="http://schemas.openxmlformats.org/officeDocument/2006/relationships/slide" Target="/ppt/slides/slide1.xml" Id="Rd82dc0ef1ccc4314" /><Relationship Type="http://schemas.openxmlformats.org/officeDocument/2006/relationships/slide" Target="/ppt/slides/slide2.xml" Id="Rc316359182e44e09" /><Relationship Type="http://schemas.openxmlformats.org/officeDocument/2006/relationships/slide" Target="/ppt/slides/slide3.xml" Id="Rfac71206cc7048f8" /><Relationship Type="http://schemas.openxmlformats.org/officeDocument/2006/relationships/slide" Target="/ppt/slides/slide4.xml" Id="Rdf520238aa79420c" /><Relationship Type="http://schemas.openxmlformats.org/officeDocument/2006/relationships/slide" Target="/ppt/slides/slide5.xml" Id="R882b7055842046c4" /><Relationship Type="http://schemas.openxmlformats.org/officeDocument/2006/relationships/slide" Target="/ppt/slides/slide6.xml" Id="R3a1240c882764762" /><Relationship Type="http://schemas.openxmlformats.org/officeDocument/2006/relationships/slide" Target="/ppt/slides/slide7.xml" Id="R7108eea29e3849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ff09a0b9ef48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0592283054dc6" /><Relationship Type="http://schemas.openxmlformats.org/officeDocument/2006/relationships/theme" Target="/ppt/slideMasters/theme/theme1.xml" Id="R7f350b0fcf2548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f0592283054d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8a8aa17e144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c8ea231194d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bab192b2c4e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41ee1428740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9b86437cb47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90a0ada224c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08dd43c9341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FAKS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 INVEST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1 859 226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4 333 785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MEHUS MARTIN SØREN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Hofstadgata 44C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921 861 338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 INVEST AS</a:t>
            </a:r>
          </a:p>
        </p:txBody>
      </p:sp>
    </p:spTree>
  </p:cSld>
  <p:clrMapOvr>
    <a:masterClrMapping xmlns:a="http://schemas.openxmlformats.org/drawingml/2006/main"/>
  </p:clrMapOvr>
</p:sld>
</file>