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6e0e6b1e3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7d89015144d1f"/>
  </p:sldMasterIdLst>
  <p:sldIdLst>
    <p:sldId xmlns:r="http://schemas.openxmlformats.org/officeDocument/2006/relationships" id="256" r:id="R20d86bcf69fd4ac1"/>
    <p:sldId xmlns:r="http://schemas.openxmlformats.org/officeDocument/2006/relationships" id="257" r:id="R25364d15f909434a"/>
    <p:sldId xmlns:r="http://schemas.openxmlformats.org/officeDocument/2006/relationships" id="258" r:id="Ra3c63f1885964a78"/>
    <p:sldId xmlns:r="http://schemas.openxmlformats.org/officeDocument/2006/relationships" id="259" r:id="R9c9a4fe220df43e0"/>
    <p:sldId xmlns:r="http://schemas.openxmlformats.org/officeDocument/2006/relationships" id="260" r:id="R3ff1b253d9ea4daa"/>
    <p:sldId xmlns:r="http://schemas.openxmlformats.org/officeDocument/2006/relationships" id="261" r:id="R6fea8a41a5404833"/>
    <p:sldId xmlns:r="http://schemas.openxmlformats.org/officeDocument/2006/relationships" id="262" r:id="Rfb0372404c20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7d89015144d1f" /><Relationship Type="http://schemas.openxmlformats.org/officeDocument/2006/relationships/slide" Target="/ppt/slides/slide1.xml" Id="R20d86bcf69fd4ac1" /><Relationship Type="http://schemas.openxmlformats.org/officeDocument/2006/relationships/slide" Target="/ppt/slides/slide2.xml" Id="R25364d15f909434a" /><Relationship Type="http://schemas.openxmlformats.org/officeDocument/2006/relationships/slide" Target="/ppt/slides/slide3.xml" Id="Ra3c63f1885964a78" /><Relationship Type="http://schemas.openxmlformats.org/officeDocument/2006/relationships/slide" Target="/ppt/slides/slide4.xml" Id="R9c9a4fe220df43e0" /><Relationship Type="http://schemas.openxmlformats.org/officeDocument/2006/relationships/slide" Target="/ppt/slides/slide5.xml" Id="R3ff1b253d9ea4daa" /><Relationship Type="http://schemas.openxmlformats.org/officeDocument/2006/relationships/slide" Target="/ppt/slides/slide6.xml" Id="R6fea8a41a5404833" /><Relationship Type="http://schemas.openxmlformats.org/officeDocument/2006/relationships/slide" Target="/ppt/slides/slide7.xml" Id="Rfb0372404c20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f02ce16e9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89360c1f0455b" /><Relationship Type="http://schemas.openxmlformats.org/officeDocument/2006/relationships/theme" Target="/ppt/slideMasters/theme/theme1.xml" Id="R7de83669b1e0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89360c1f0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74916afdd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566e68ed6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aadc6ebb1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89c3920b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fa80f4f6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20766f1b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24a7b2902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4SIGHT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7 113 583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4SIGHT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