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8ddd96b1974d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4eebbd1f12445a"/>
  </p:sldMasterIdLst>
  <p:sldIdLst>
    <p:sldId xmlns:r="http://schemas.openxmlformats.org/officeDocument/2006/relationships" id="256" r:id="R0db5da25b6f74858"/>
    <p:sldId xmlns:r="http://schemas.openxmlformats.org/officeDocument/2006/relationships" id="257" r:id="R8c7a4881dfa9422b"/>
    <p:sldId xmlns:r="http://schemas.openxmlformats.org/officeDocument/2006/relationships" id="258" r:id="R0cb30337bb564fcd"/>
    <p:sldId xmlns:r="http://schemas.openxmlformats.org/officeDocument/2006/relationships" id="259" r:id="R97bbcc8fb7da47b4"/>
    <p:sldId xmlns:r="http://schemas.openxmlformats.org/officeDocument/2006/relationships" id="260" r:id="Rae81b69e7c264e84"/>
    <p:sldId xmlns:r="http://schemas.openxmlformats.org/officeDocument/2006/relationships" id="261" r:id="R7be46082340a4bdd"/>
    <p:sldId xmlns:r="http://schemas.openxmlformats.org/officeDocument/2006/relationships" id="262" r:id="R9055442d8c7d4d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4eebbd1f12445a" /><Relationship Type="http://schemas.openxmlformats.org/officeDocument/2006/relationships/slide" Target="/ppt/slides/slide1.xml" Id="R0db5da25b6f74858" /><Relationship Type="http://schemas.openxmlformats.org/officeDocument/2006/relationships/slide" Target="/ppt/slides/slide2.xml" Id="R8c7a4881dfa9422b" /><Relationship Type="http://schemas.openxmlformats.org/officeDocument/2006/relationships/slide" Target="/ppt/slides/slide3.xml" Id="R0cb30337bb564fcd" /><Relationship Type="http://schemas.openxmlformats.org/officeDocument/2006/relationships/slide" Target="/ppt/slides/slide4.xml" Id="R97bbcc8fb7da47b4" /><Relationship Type="http://schemas.openxmlformats.org/officeDocument/2006/relationships/slide" Target="/ppt/slides/slide5.xml" Id="Rae81b69e7c264e84" /><Relationship Type="http://schemas.openxmlformats.org/officeDocument/2006/relationships/slide" Target="/ppt/slides/slide6.xml" Id="R7be46082340a4bdd" /><Relationship Type="http://schemas.openxmlformats.org/officeDocument/2006/relationships/slide" Target="/ppt/slides/slide7.xml" Id="R9055442d8c7d4d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b9e6e21d6649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6a7112fc86410a" /><Relationship Type="http://schemas.openxmlformats.org/officeDocument/2006/relationships/theme" Target="/ppt/slideMasters/theme/theme1.xml" Id="R90e4f63f6d2642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6a7112fc8641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e6aac6da0943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cea34a0c8743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fc91726d9f42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abe4b14c4646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9035c8c37e49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9d9278659040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8e960cc4144c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F&amp;A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F&amp;A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F&amp;A HOLDING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F&amp;A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F&amp;A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F&amp;A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−5 177 275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151 134 724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1 860 748 467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2 016 030 855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F&amp;A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MIDCO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F&amp;A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Rolfsbuktveien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1364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921 862 873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F&amp;A HOLDING AS</a:t>
            </a:r>
          </a:p>
        </p:txBody>
      </p:sp>
    </p:spTree>
  </p:cSld>
  <p:clrMapOvr>
    <a:masterClrMapping xmlns:a="http://schemas.openxmlformats.org/drawingml/2006/main"/>
  </p:clrMapOvr>
</p:sld>
</file>