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f12ec83f0349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de984d4bd44f80"/>
  </p:sldMasterIdLst>
  <p:sldIdLst>
    <p:sldId xmlns:r="http://schemas.openxmlformats.org/officeDocument/2006/relationships" id="256" r:id="Rc0714613b6d94cbf"/>
    <p:sldId xmlns:r="http://schemas.openxmlformats.org/officeDocument/2006/relationships" id="257" r:id="R49afe08851a34bad"/>
    <p:sldId xmlns:r="http://schemas.openxmlformats.org/officeDocument/2006/relationships" id="258" r:id="R623aa59c9b8d4c8c"/>
    <p:sldId xmlns:r="http://schemas.openxmlformats.org/officeDocument/2006/relationships" id="259" r:id="R26e8c3a5088c4c1b"/>
    <p:sldId xmlns:r="http://schemas.openxmlformats.org/officeDocument/2006/relationships" id="260" r:id="R5811da821cb54a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de984d4bd44f80" /><Relationship Type="http://schemas.openxmlformats.org/officeDocument/2006/relationships/slide" Target="/ppt/slides/slide1.xml" Id="Rc0714613b6d94cbf" /><Relationship Type="http://schemas.openxmlformats.org/officeDocument/2006/relationships/slide" Target="/ppt/slides/slide2.xml" Id="R49afe08851a34bad" /><Relationship Type="http://schemas.openxmlformats.org/officeDocument/2006/relationships/slide" Target="/ppt/slides/slide3.xml" Id="R623aa59c9b8d4c8c" /><Relationship Type="http://schemas.openxmlformats.org/officeDocument/2006/relationships/slide" Target="/ppt/slides/slide4.xml" Id="R26e8c3a5088c4c1b" /><Relationship Type="http://schemas.openxmlformats.org/officeDocument/2006/relationships/slide" Target="/ppt/slides/slide5.xml" Id="R5811da821cb54a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53075cdb5240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29e65f2a04b62" /><Relationship Type="http://schemas.openxmlformats.org/officeDocument/2006/relationships/theme" Target="/ppt/slideMasters/theme/theme1.xml" Id="R4ee215eb2ea54e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b29e65f2a04b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4492efc0646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e589a83bc4d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d24cc09f74b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6c187ad9644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c4529dcb441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ÅFJORD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ÅFJORD KOMMUNE ble etablert [år] og holder til i Åfjord.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Årnes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7170 Åfjord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postmottak@afjord.kommune.no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921 875 533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ÅFJORD KOMMUNE</a:t>
            </a:r>
          </a:p>
        </p:txBody>
      </p:sp>
    </p:spTree>
  </p:cSld>
  <p:clrMapOvr>
    <a:masterClrMapping xmlns:a="http://schemas.openxmlformats.org/drawingml/2006/main"/>
  </p:clrMapOvr>
</p:sld>
</file>