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160dce111134fb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d759caf94a8494f"/>
  </p:sldMasterIdLst>
  <p:sldIdLst>
    <p:sldId xmlns:r="http://schemas.openxmlformats.org/officeDocument/2006/relationships" id="256" r:id="R88fca9dc29b44b66"/>
    <p:sldId xmlns:r="http://schemas.openxmlformats.org/officeDocument/2006/relationships" id="257" r:id="R2ce6cef65bec498a"/>
    <p:sldId xmlns:r="http://schemas.openxmlformats.org/officeDocument/2006/relationships" id="258" r:id="R04835baf5c2f4c67"/>
    <p:sldId xmlns:r="http://schemas.openxmlformats.org/officeDocument/2006/relationships" id="259" r:id="R93810d3d34094ee3"/>
    <p:sldId xmlns:r="http://schemas.openxmlformats.org/officeDocument/2006/relationships" id="260" r:id="Rb292eaa8a34145fd"/>
    <p:sldId xmlns:r="http://schemas.openxmlformats.org/officeDocument/2006/relationships" id="261" r:id="R9ad71c60b40c4c99"/>
    <p:sldId xmlns:r="http://schemas.openxmlformats.org/officeDocument/2006/relationships" id="262" r:id="R07742a7bc10d44d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d759caf94a8494f" /><Relationship Type="http://schemas.openxmlformats.org/officeDocument/2006/relationships/slide" Target="/ppt/slides/slide1.xml" Id="R88fca9dc29b44b66" /><Relationship Type="http://schemas.openxmlformats.org/officeDocument/2006/relationships/slide" Target="/ppt/slides/slide2.xml" Id="R2ce6cef65bec498a" /><Relationship Type="http://schemas.openxmlformats.org/officeDocument/2006/relationships/slide" Target="/ppt/slides/slide3.xml" Id="R04835baf5c2f4c67" /><Relationship Type="http://schemas.openxmlformats.org/officeDocument/2006/relationships/slide" Target="/ppt/slides/slide4.xml" Id="R93810d3d34094ee3" /><Relationship Type="http://schemas.openxmlformats.org/officeDocument/2006/relationships/slide" Target="/ppt/slides/slide5.xml" Id="Rb292eaa8a34145fd" /><Relationship Type="http://schemas.openxmlformats.org/officeDocument/2006/relationships/slide" Target="/ppt/slides/slide6.xml" Id="R9ad71c60b40c4c99" /><Relationship Type="http://schemas.openxmlformats.org/officeDocument/2006/relationships/slide" Target="/ppt/slides/slide7.xml" Id="R07742a7bc10d44d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9dc1c09288543c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f09f58b8e340f5" /><Relationship Type="http://schemas.openxmlformats.org/officeDocument/2006/relationships/theme" Target="/ppt/slideMasters/theme/theme1.xml" Id="R96a2a9bd23ca4c6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7f09f58b8e340f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2b0376e3a049e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efd380df74455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6b8c646785461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ae1489b7e64cf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7a54101df647e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724079a88a4a7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ebcd5d2b3b41d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LANGSETH GRUPPEN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LANGSETH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LANGSETH GRUPPEN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LANGSETH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LANGSETH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LANGSETH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−239 017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5 754 128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17 352 135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30 332 636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LANGSETH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FREWILLA AS  –  70,0 %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BILLINGS AS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GRENNESS AS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HELBRA AS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LANGSETH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Ryensvingen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0680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921 881 053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LANGSETH GRUPPEN AS</a:t>
            </a:r>
          </a:p>
        </p:txBody>
      </p:sp>
    </p:spTree>
  </p:cSld>
  <p:clrMapOvr>
    <a:masterClrMapping xmlns:a="http://schemas.openxmlformats.org/drawingml/2006/main"/>
  </p:clrMapOvr>
</p:sld>
</file>