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217630a04843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5e30629fb54316"/>
  </p:sldMasterIdLst>
  <p:sldIdLst>
    <p:sldId xmlns:r="http://schemas.openxmlformats.org/officeDocument/2006/relationships" id="256" r:id="R24fea305c958417e"/>
    <p:sldId xmlns:r="http://schemas.openxmlformats.org/officeDocument/2006/relationships" id="257" r:id="Rd7fcd9b832234db9"/>
    <p:sldId xmlns:r="http://schemas.openxmlformats.org/officeDocument/2006/relationships" id="258" r:id="R97dd0b9826654706"/>
    <p:sldId xmlns:r="http://schemas.openxmlformats.org/officeDocument/2006/relationships" id="259" r:id="R33c9d06d11764dff"/>
    <p:sldId xmlns:r="http://schemas.openxmlformats.org/officeDocument/2006/relationships" id="260" r:id="Re284a87e10d24c36"/>
    <p:sldId xmlns:r="http://schemas.openxmlformats.org/officeDocument/2006/relationships" id="261" r:id="R71b9210b35d64d12"/>
    <p:sldId xmlns:r="http://schemas.openxmlformats.org/officeDocument/2006/relationships" id="262" r:id="R9e1f2e9af76b4c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5e30629fb54316" /><Relationship Type="http://schemas.openxmlformats.org/officeDocument/2006/relationships/slide" Target="/ppt/slides/slide1.xml" Id="R24fea305c958417e" /><Relationship Type="http://schemas.openxmlformats.org/officeDocument/2006/relationships/slide" Target="/ppt/slides/slide2.xml" Id="Rd7fcd9b832234db9" /><Relationship Type="http://schemas.openxmlformats.org/officeDocument/2006/relationships/slide" Target="/ppt/slides/slide3.xml" Id="R97dd0b9826654706" /><Relationship Type="http://schemas.openxmlformats.org/officeDocument/2006/relationships/slide" Target="/ppt/slides/slide4.xml" Id="R33c9d06d11764dff" /><Relationship Type="http://schemas.openxmlformats.org/officeDocument/2006/relationships/slide" Target="/ppt/slides/slide5.xml" Id="Re284a87e10d24c36" /><Relationship Type="http://schemas.openxmlformats.org/officeDocument/2006/relationships/slide" Target="/ppt/slides/slide6.xml" Id="R71b9210b35d64d12" /><Relationship Type="http://schemas.openxmlformats.org/officeDocument/2006/relationships/slide" Target="/ppt/slides/slide7.xml" Id="R9e1f2e9af76b4c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8670e79f9e43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c5d33b3d245a6" /><Relationship Type="http://schemas.openxmlformats.org/officeDocument/2006/relationships/theme" Target="/ppt/slideMasters/theme/theme1.xml" Id="Rf381786db4ff48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ac5d33b3d245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7d7e6ba9d4e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767400b0f44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d41564cd342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fc705a6c045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810c6ba3f44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bdcdad3d444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025803ee540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ROADTRIP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ROADTRIP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ROADTRIP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ROADTRIP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ROADTRIP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ROADTRIP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786 937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370 797 161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371 261 550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ROADTRIP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 MERETE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ROADTRIP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921 887 000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ROADTRIP AS</a:t>
            </a:r>
          </a:p>
        </p:txBody>
      </p:sp>
    </p:spTree>
  </p:cSld>
  <p:clrMapOvr>
    <a:masterClrMapping xmlns:a="http://schemas.openxmlformats.org/drawingml/2006/main"/>
  </p:clrMapOvr>
</p:sld>
</file>