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672fa90a9b4e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7253974b7a4a62"/>
  </p:sldMasterIdLst>
  <p:sldIdLst>
    <p:sldId xmlns:r="http://schemas.openxmlformats.org/officeDocument/2006/relationships" id="256" r:id="R7ba3a01c228344de"/>
    <p:sldId xmlns:r="http://schemas.openxmlformats.org/officeDocument/2006/relationships" id="257" r:id="Rddc8d1618936491b"/>
    <p:sldId xmlns:r="http://schemas.openxmlformats.org/officeDocument/2006/relationships" id="258" r:id="R3f7d43b212ac430f"/>
    <p:sldId xmlns:r="http://schemas.openxmlformats.org/officeDocument/2006/relationships" id="259" r:id="Rddcb483f1e3b4ec0"/>
    <p:sldId xmlns:r="http://schemas.openxmlformats.org/officeDocument/2006/relationships" id="260" r:id="Rca7034ed74ad4494"/>
    <p:sldId xmlns:r="http://schemas.openxmlformats.org/officeDocument/2006/relationships" id="261" r:id="Ra45332fa86d5403a"/>
    <p:sldId xmlns:r="http://schemas.openxmlformats.org/officeDocument/2006/relationships" id="262" r:id="R1d8257b09d6345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7253974b7a4a62" /><Relationship Type="http://schemas.openxmlformats.org/officeDocument/2006/relationships/slide" Target="/ppt/slides/slide1.xml" Id="R7ba3a01c228344de" /><Relationship Type="http://schemas.openxmlformats.org/officeDocument/2006/relationships/slide" Target="/ppt/slides/slide2.xml" Id="Rddc8d1618936491b" /><Relationship Type="http://schemas.openxmlformats.org/officeDocument/2006/relationships/slide" Target="/ppt/slides/slide3.xml" Id="R3f7d43b212ac430f" /><Relationship Type="http://schemas.openxmlformats.org/officeDocument/2006/relationships/slide" Target="/ppt/slides/slide4.xml" Id="Rddcb483f1e3b4ec0" /><Relationship Type="http://schemas.openxmlformats.org/officeDocument/2006/relationships/slide" Target="/ppt/slides/slide5.xml" Id="Rca7034ed74ad4494" /><Relationship Type="http://schemas.openxmlformats.org/officeDocument/2006/relationships/slide" Target="/ppt/slides/slide6.xml" Id="Ra45332fa86d5403a" /><Relationship Type="http://schemas.openxmlformats.org/officeDocument/2006/relationships/slide" Target="/ppt/slides/slide7.xml" Id="R1d8257b09d6345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a36fa6c0fa47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a4d9bd2f74516" /><Relationship Type="http://schemas.openxmlformats.org/officeDocument/2006/relationships/theme" Target="/ppt/slideMasters/theme/theme1.xml" Id="R2ec4a25bdcb946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ba4d9bd2f745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795cf8252749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249ded7f84d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2aeeccf7643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159b0e7ca44e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a51f5226964f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caee62998c4d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73ab8f5c4b47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AKOFFSUIT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AKOFFSUIT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249 269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300 353 489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502 701 502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BENEDICTE HEIBERG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Korskirkeallmenningen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5017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921 888 007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AKOFFSUIT HOLDING AS</a:t>
            </a:r>
          </a:p>
        </p:txBody>
      </p:sp>
    </p:spTree>
  </p:cSld>
  <p:clrMapOvr>
    <a:masterClrMapping xmlns:a="http://schemas.openxmlformats.org/drawingml/2006/main"/>
  </p:clrMapOvr>
</p:sld>
</file>