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e4fff0baf0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a27b7a9c5747ef"/>
  </p:sldMasterIdLst>
  <p:sldIdLst>
    <p:sldId xmlns:r="http://schemas.openxmlformats.org/officeDocument/2006/relationships" id="256" r:id="Rac7e0fba21f44825"/>
    <p:sldId xmlns:r="http://schemas.openxmlformats.org/officeDocument/2006/relationships" id="257" r:id="R987b72776ce84235"/>
    <p:sldId xmlns:r="http://schemas.openxmlformats.org/officeDocument/2006/relationships" id="258" r:id="Raea11416b2e342f1"/>
    <p:sldId xmlns:r="http://schemas.openxmlformats.org/officeDocument/2006/relationships" id="259" r:id="R19b9a02289ba46ea"/>
    <p:sldId xmlns:r="http://schemas.openxmlformats.org/officeDocument/2006/relationships" id="260" r:id="R538cced31d37417f"/>
    <p:sldId xmlns:r="http://schemas.openxmlformats.org/officeDocument/2006/relationships" id="261" r:id="R61e3825906964583"/>
    <p:sldId xmlns:r="http://schemas.openxmlformats.org/officeDocument/2006/relationships" id="262" r:id="R3233a13e535a46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27b7a9c5747ef" /><Relationship Type="http://schemas.openxmlformats.org/officeDocument/2006/relationships/slide" Target="/ppt/slides/slide1.xml" Id="Rac7e0fba21f44825" /><Relationship Type="http://schemas.openxmlformats.org/officeDocument/2006/relationships/slide" Target="/ppt/slides/slide2.xml" Id="R987b72776ce84235" /><Relationship Type="http://schemas.openxmlformats.org/officeDocument/2006/relationships/slide" Target="/ppt/slides/slide3.xml" Id="Raea11416b2e342f1" /><Relationship Type="http://schemas.openxmlformats.org/officeDocument/2006/relationships/slide" Target="/ppt/slides/slide4.xml" Id="R19b9a02289ba46ea" /><Relationship Type="http://schemas.openxmlformats.org/officeDocument/2006/relationships/slide" Target="/ppt/slides/slide5.xml" Id="R538cced31d37417f" /><Relationship Type="http://schemas.openxmlformats.org/officeDocument/2006/relationships/slide" Target="/ppt/slides/slide6.xml" Id="R61e3825906964583" /><Relationship Type="http://schemas.openxmlformats.org/officeDocument/2006/relationships/slide" Target="/ppt/slides/slide7.xml" Id="R3233a13e535a46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d7f726434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c489e4c454199" /><Relationship Type="http://schemas.openxmlformats.org/officeDocument/2006/relationships/theme" Target="/ppt/slideMasters/theme/theme1.xml" Id="R95b871f746b5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9c489e4c45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b29190a324e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71ae8d230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544406c7c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146656ee545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9c57f8e5d4d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d374b473c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b86d8da354b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KVERSØY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2 097 267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4 910 259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KVERSØY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Hordvikneset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921 889 186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KVERSØY AS</a:t>
            </a:r>
          </a:p>
        </p:txBody>
      </p:sp>
    </p:spTree>
  </p:cSld>
  <p:clrMapOvr>
    <a:masterClrMapping xmlns:a="http://schemas.openxmlformats.org/drawingml/2006/main"/>
  </p:clrMapOvr>
</p:sld>
</file>