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cf3bed03c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baacf7901b4e42"/>
  </p:sldMasterIdLst>
  <p:sldIdLst>
    <p:sldId xmlns:r="http://schemas.openxmlformats.org/officeDocument/2006/relationships" id="256" r:id="R8ca4640ef198477f"/>
    <p:sldId xmlns:r="http://schemas.openxmlformats.org/officeDocument/2006/relationships" id="257" r:id="R8180072054574dc8"/>
    <p:sldId xmlns:r="http://schemas.openxmlformats.org/officeDocument/2006/relationships" id="258" r:id="R8a5711d6e2f84941"/>
    <p:sldId xmlns:r="http://schemas.openxmlformats.org/officeDocument/2006/relationships" id="259" r:id="Re398f11235224187"/>
    <p:sldId xmlns:r="http://schemas.openxmlformats.org/officeDocument/2006/relationships" id="260" r:id="R85b31a29e6b143c5"/>
    <p:sldId xmlns:r="http://schemas.openxmlformats.org/officeDocument/2006/relationships" id="261" r:id="R6360a40284524d59"/>
    <p:sldId xmlns:r="http://schemas.openxmlformats.org/officeDocument/2006/relationships" id="262" r:id="Rde294f2b1587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aacf7901b4e42" /><Relationship Type="http://schemas.openxmlformats.org/officeDocument/2006/relationships/slide" Target="/ppt/slides/slide1.xml" Id="R8ca4640ef198477f" /><Relationship Type="http://schemas.openxmlformats.org/officeDocument/2006/relationships/slide" Target="/ppt/slides/slide2.xml" Id="R8180072054574dc8" /><Relationship Type="http://schemas.openxmlformats.org/officeDocument/2006/relationships/slide" Target="/ppt/slides/slide3.xml" Id="R8a5711d6e2f84941" /><Relationship Type="http://schemas.openxmlformats.org/officeDocument/2006/relationships/slide" Target="/ppt/slides/slide4.xml" Id="Re398f11235224187" /><Relationship Type="http://schemas.openxmlformats.org/officeDocument/2006/relationships/slide" Target="/ppt/slides/slide5.xml" Id="R85b31a29e6b143c5" /><Relationship Type="http://schemas.openxmlformats.org/officeDocument/2006/relationships/slide" Target="/ppt/slides/slide6.xml" Id="R6360a40284524d59" /><Relationship Type="http://schemas.openxmlformats.org/officeDocument/2006/relationships/slide" Target="/ppt/slides/slide7.xml" Id="Rde294f2b1587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5c34ab84249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84f9f7f3b4d96" /><Relationship Type="http://schemas.openxmlformats.org/officeDocument/2006/relationships/theme" Target="/ppt/slideMasters/theme/theme1.xml" Id="R91cfb09ddd7743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484f9f7f3b4d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d072114aa4f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0957e74dc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fd948fd0a47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209f39788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1e4f1c5a847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73d69a98143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0841aba543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CECNOR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17 585 823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17 600 734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CECILIE NORÉN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ERLING NORÉN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Norén, Eva Nansens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921 889 739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CECNOR AS</a:t>
            </a:r>
          </a:p>
        </p:txBody>
      </p:sp>
    </p:spTree>
  </p:cSld>
  <p:clrMapOvr>
    <a:masterClrMapping xmlns:a="http://schemas.openxmlformats.org/drawingml/2006/main"/>
  </p:clrMapOvr>
</p:sld>
</file>