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298bb75e148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fcf5e60a24cce"/>
  </p:sldMasterIdLst>
  <p:sldIdLst>
    <p:sldId xmlns:r="http://schemas.openxmlformats.org/officeDocument/2006/relationships" id="256" r:id="R37c5b93df77c4043"/>
    <p:sldId xmlns:r="http://schemas.openxmlformats.org/officeDocument/2006/relationships" id="257" r:id="R68da94d3fcb442ab"/>
    <p:sldId xmlns:r="http://schemas.openxmlformats.org/officeDocument/2006/relationships" id="258" r:id="R4575fac6b46a4828"/>
    <p:sldId xmlns:r="http://schemas.openxmlformats.org/officeDocument/2006/relationships" id="259" r:id="R061bc1c6f9274422"/>
    <p:sldId xmlns:r="http://schemas.openxmlformats.org/officeDocument/2006/relationships" id="260" r:id="Rb2e62fba8d2744b4"/>
    <p:sldId xmlns:r="http://schemas.openxmlformats.org/officeDocument/2006/relationships" id="261" r:id="R44a78dc5bd554ed5"/>
    <p:sldId xmlns:r="http://schemas.openxmlformats.org/officeDocument/2006/relationships" id="262" r:id="R21df268e73b0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fcf5e60a24cce" /><Relationship Type="http://schemas.openxmlformats.org/officeDocument/2006/relationships/slide" Target="/ppt/slides/slide1.xml" Id="R37c5b93df77c4043" /><Relationship Type="http://schemas.openxmlformats.org/officeDocument/2006/relationships/slide" Target="/ppt/slides/slide2.xml" Id="R68da94d3fcb442ab" /><Relationship Type="http://schemas.openxmlformats.org/officeDocument/2006/relationships/slide" Target="/ppt/slides/slide3.xml" Id="R4575fac6b46a4828" /><Relationship Type="http://schemas.openxmlformats.org/officeDocument/2006/relationships/slide" Target="/ppt/slides/slide4.xml" Id="R061bc1c6f9274422" /><Relationship Type="http://schemas.openxmlformats.org/officeDocument/2006/relationships/slide" Target="/ppt/slides/slide5.xml" Id="Rb2e62fba8d2744b4" /><Relationship Type="http://schemas.openxmlformats.org/officeDocument/2006/relationships/slide" Target="/ppt/slides/slide6.xml" Id="R44a78dc5bd554ed5" /><Relationship Type="http://schemas.openxmlformats.org/officeDocument/2006/relationships/slide" Target="/ppt/slides/slide7.xml" Id="R21df268e73b0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c9303e6de4d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bd463018f40ca" /><Relationship Type="http://schemas.openxmlformats.org/officeDocument/2006/relationships/theme" Target="/ppt/slideMasters/theme/theme1.xml" Id="R937b425a57ff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bd463018f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5b55cb22d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b2ef303b6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6ddcd8d0b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4bdaaad2d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d9108b1244e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19e37e2374f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86e9a4925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LOUIE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−7 358 638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51 793 866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458 121 101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469 485 649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