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0e5018d97647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e43d70ae8648ee"/>
  </p:sldMasterIdLst>
  <p:sldIdLst>
    <p:sldId xmlns:r="http://schemas.openxmlformats.org/officeDocument/2006/relationships" id="256" r:id="Re329034472184be2"/>
    <p:sldId xmlns:r="http://schemas.openxmlformats.org/officeDocument/2006/relationships" id="257" r:id="R8dc297b944204139"/>
    <p:sldId xmlns:r="http://schemas.openxmlformats.org/officeDocument/2006/relationships" id="258" r:id="R8edf1a2cac574975"/>
    <p:sldId xmlns:r="http://schemas.openxmlformats.org/officeDocument/2006/relationships" id="259" r:id="R3e6d618c34ab42d3"/>
    <p:sldId xmlns:r="http://schemas.openxmlformats.org/officeDocument/2006/relationships" id="260" r:id="Rcd576eb4fea24ba4"/>
    <p:sldId xmlns:r="http://schemas.openxmlformats.org/officeDocument/2006/relationships" id="261" r:id="Recb4381227ae46e2"/>
    <p:sldId xmlns:r="http://schemas.openxmlformats.org/officeDocument/2006/relationships" id="262" r:id="Rfe9036b95f6643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e43d70ae8648ee" /><Relationship Type="http://schemas.openxmlformats.org/officeDocument/2006/relationships/slide" Target="/ppt/slides/slide1.xml" Id="Re329034472184be2" /><Relationship Type="http://schemas.openxmlformats.org/officeDocument/2006/relationships/slide" Target="/ppt/slides/slide2.xml" Id="R8dc297b944204139" /><Relationship Type="http://schemas.openxmlformats.org/officeDocument/2006/relationships/slide" Target="/ppt/slides/slide3.xml" Id="R8edf1a2cac574975" /><Relationship Type="http://schemas.openxmlformats.org/officeDocument/2006/relationships/slide" Target="/ppt/slides/slide4.xml" Id="R3e6d618c34ab42d3" /><Relationship Type="http://schemas.openxmlformats.org/officeDocument/2006/relationships/slide" Target="/ppt/slides/slide5.xml" Id="Rcd576eb4fea24ba4" /><Relationship Type="http://schemas.openxmlformats.org/officeDocument/2006/relationships/slide" Target="/ppt/slides/slide6.xml" Id="Recb4381227ae46e2" /><Relationship Type="http://schemas.openxmlformats.org/officeDocument/2006/relationships/slide" Target="/ppt/slides/slide7.xml" Id="Rfe9036b95f6643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51baaf935845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153e12e514bcc" /><Relationship Type="http://schemas.openxmlformats.org/officeDocument/2006/relationships/theme" Target="/ppt/slideMasters/theme/theme1.xml" Id="R9bbd2252516a42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a153e12e514b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cc64c732af42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fa525adf442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bab4f83ba4b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2b161ae81642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207c5d05a43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e9ac21f3f44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fc52fa4b340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FLYING ELEPHANT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FLYING ELEPHANT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FLYING ELEPHANT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FLYING ELEPHANT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FLYING ELEPHANT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FLYING ELEPHANT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4 868 000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−10 648 000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−11 305 000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374 672 000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532 044 000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FLYING ELEPHANT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TY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DEN FLYVENDE ELEFANT AS  –  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LEVAIN CONSULTING AS  –  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ROCKSOLID AS  –  1,3 %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FLYING ELEPHANT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Munkedamsveien 53B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921 890 346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FLYING ELEPHANT AS</a:t>
            </a:r>
          </a:p>
        </p:txBody>
      </p:sp>
    </p:spTree>
  </p:cSld>
  <p:clrMapOvr>
    <a:masterClrMapping xmlns:a="http://schemas.openxmlformats.org/drawingml/2006/main"/>
  </p:clrMapOvr>
</p:sld>
</file>