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fc76e91bb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1542796074cee"/>
  </p:sldMasterIdLst>
  <p:sldIdLst>
    <p:sldId xmlns:r="http://schemas.openxmlformats.org/officeDocument/2006/relationships" id="256" r:id="R8ede29ef068b4059"/>
    <p:sldId xmlns:r="http://schemas.openxmlformats.org/officeDocument/2006/relationships" id="257" r:id="Rab46e7a96fbe4f18"/>
    <p:sldId xmlns:r="http://schemas.openxmlformats.org/officeDocument/2006/relationships" id="258" r:id="R33867bbb89034c00"/>
    <p:sldId xmlns:r="http://schemas.openxmlformats.org/officeDocument/2006/relationships" id="259" r:id="R754d883751264678"/>
    <p:sldId xmlns:r="http://schemas.openxmlformats.org/officeDocument/2006/relationships" id="260" r:id="Rab8dad69af2b4976"/>
    <p:sldId xmlns:r="http://schemas.openxmlformats.org/officeDocument/2006/relationships" id="261" r:id="R33ed1637c89d4afd"/>
    <p:sldId xmlns:r="http://schemas.openxmlformats.org/officeDocument/2006/relationships" id="262" r:id="Ra691c3a6ee1d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1542796074cee" /><Relationship Type="http://schemas.openxmlformats.org/officeDocument/2006/relationships/slide" Target="/ppt/slides/slide1.xml" Id="R8ede29ef068b4059" /><Relationship Type="http://schemas.openxmlformats.org/officeDocument/2006/relationships/slide" Target="/ppt/slides/slide2.xml" Id="Rab46e7a96fbe4f18" /><Relationship Type="http://schemas.openxmlformats.org/officeDocument/2006/relationships/slide" Target="/ppt/slides/slide3.xml" Id="R33867bbb89034c00" /><Relationship Type="http://schemas.openxmlformats.org/officeDocument/2006/relationships/slide" Target="/ppt/slides/slide4.xml" Id="R754d883751264678" /><Relationship Type="http://schemas.openxmlformats.org/officeDocument/2006/relationships/slide" Target="/ppt/slides/slide5.xml" Id="Rab8dad69af2b4976" /><Relationship Type="http://schemas.openxmlformats.org/officeDocument/2006/relationships/slide" Target="/ppt/slides/slide6.xml" Id="R33ed1637c89d4afd" /><Relationship Type="http://schemas.openxmlformats.org/officeDocument/2006/relationships/slide" Target="/ppt/slides/slide7.xml" Id="Ra691c3a6ee1d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f5a709df0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911e555e4936" /><Relationship Type="http://schemas.openxmlformats.org/officeDocument/2006/relationships/theme" Target="/ppt/slideMasters/theme/theme1.xml" Id="Reb22097064a1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8911e555e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89899f722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10031a22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b94f2968c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f32896e0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0b2397ff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c4144d623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7abc2ded1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ROCKSOLID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67 487 222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