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8067cefa8540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e06e7fae4a457b"/>
  </p:sldMasterIdLst>
  <p:sldIdLst>
    <p:sldId xmlns:r="http://schemas.openxmlformats.org/officeDocument/2006/relationships" id="256" r:id="R1c9cfd44caf74b6b"/>
    <p:sldId xmlns:r="http://schemas.openxmlformats.org/officeDocument/2006/relationships" id="257" r:id="Rd82c85264dac4f6b"/>
    <p:sldId xmlns:r="http://schemas.openxmlformats.org/officeDocument/2006/relationships" id="258" r:id="R1021bef321f84da6"/>
    <p:sldId xmlns:r="http://schemas.openxmlformats.org/officeDocument/2006/relationships" id="259" r:id="Rdd6dbec30eae4176"/>
    <p:sldId xmlns:r="http://schemas.openxmlformats.org/officeDocument/2006/relationships" id="260" r:id="Rfeeb680929b941b6"/>
    <p:sldId xmlns:r="http://schemas.openxmlformats.org/officeDocument/2006/relationships" id="261" r:id="R7a25b190665746b9"/>
    <p:sldId xmlns:r="http://schemas.openxmlformats.org/officeDocument/2006/relationships" id="262" r:id="R30f340c310634a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e06e7fae4a457b" /><Relationship Type="http://schemas.openxmlformats.org/officeDocument/2006/relationships/slide" Target="/ppt/slides/slide1.xml" Id="R1c9cfd44caf74b6b" /><Relationship Type="http://schemas.openxmlformats.org/officeDocument/2006/relationships/slide" Target="/ppt/slides/slide2.xml" Id="Rd82c85264dac4f6b" /><Relationship Type="http://schemas.openxmlformats.org/officeDocument/2006/relationships/slide" Target="/ppt/slides/slide3.xml" Id="R1021bef321f84da6" /><Relationship Type="http://schemas.openxmlformats.org/officeDocument/2006/relationships/slide" Target="/ppt/slides/slide4.xml" Id="Rdd6dbec30eae4176" /><Relationship Type="http://schemas.openxmlformats.org/officeDocument/2006/relationships/slide" Target="/ppt/slides/slide5.xml" Id="Rfeeb680929b941b6" /><Relationship Type="http://schemas.openxmlformats.org/officeDocument/2006/relationships/slide" Target="/ppt/slides/slide6.xml" Id="R7a25b190665746b9" /><Relationship Type="http://schemas.openxmlformats.org/officeDocument/2006/relationships/slide" Target="/ppt/slides/slide7.xml" Id="R30f340c310634a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b8fee4fbbe43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fd1a32640429f" /><Relationship Type="http://schemas.openxmlformats.org/officeDocument/2006/relationships/theme" Target="/ppt/slideMasters/theme/theme1.xml" Id="Ra1e1843e8d944e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afd1a3264042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d9b814a1c48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eb49393a645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8d5db0f4240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0e5e487c747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0c7c71dc143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365436d5a47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2f2fb8d1d4a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DEN FLYVENDE ELEFANT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FLYVENDE ELEFANT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 FLYVENDE ELEFANT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FLYVENDE ELEFANT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FLYVENDE ELEFANT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FLYVENDE ELEFANT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−132 827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240 525 702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243 659 607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FLYVENDE ELEFANT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HAARE ASMUND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FLYVENDE ELEFANT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Flying Elephant AS, Munkedamsveien 53B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921 891 636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FLYVENDE ELEFANT AS</a:t>
            </a:r>
          </a:p>
        </p:txBody>
      </p:sp>
    </p:spTree>
  </p:cSld>
  <p:clrMapOvr>
    <a:masterClrMapping xmlns:a="http://schemas.openxmlformats.org/drawingml/2006/main"/>
  </p:clrMapOvr>
</p:sld>
</file>