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d11ba5f18748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b235477a85479a"/>
  </p:sldMasterIdLst>
  <p:sldIdLst>
    <p:sldId xmlns:r="http://schemas.openxmlformats.org/officeDocument/2006/relationships" id="256" r:id="R17e33beb709a4e63"/>
    <p:sldId xmlns:r="http://schemas.openxmlformats.org/officeDocument/2006/relationships" id="257" r:id="Rdd6b1c69ffb14bcc"/>
    <p:sldId xmlns:r="http://schemas.openxmlformats.org/officeDocument/2006/relationships" id="258" r:id="R10d980385e234382"/>
    <p:sldId xmlns:r="http://schemas.openxmlformats.org/officeDocument/2006/relationships" id="259" r:id="Rd3c5d665f8914b33"/>
    <p:sldId xmlns:r="http://schemas.openxmlformats.org/officeDocument/2006/relationships" id="260" r:id="R0ba05e3596154e25"/>
    <p:sldId xmlns:r="http://schemas.openxmlformats.org/officeDocument/2006/relationships" id="261" r:id="R59f35a3088b249f5"/>
    <p:sldId xmlns:r="http://schemas.openxmlformats.org/officeDocument/2006/relationships" id="262" r:id="R2a7ebe436d9745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235477a85479a" /><Relationship Type="http://schemas.openxmlformats.org/officeDocument/2006/relationships/slide" Target="/ppt/slides/slide1.xml" Id="R17e33beb709a4e63" /><Relationship Type="http://schemas.openxmlformats.org/officeDocument/2006/relationships/slide" Target="/ppt/slides/slide2.xml" Id="Rdd6b1c69ffb14bcc" /><Relationship Type="http://schemas.openxmlformats.org/officeDocument/2006/relationships/slide" Target="/ppt/slides/slide3.xml" Id="R10d980385e234382" /><Relationship Type="http://schemas.openxmlformats.org/officeDocument/2006/relationships/slide" Target="/ppt/slides/slide4.xml" Id="Rd3c5d665f8914b33" /><Relationship Type="http://schemas.openxmlformats.org/officeDocument/2006/relationships/slide" Target="/ppt/slides/slide5.xml" Id="R0ba05e3596154e25" /><Relationship Type="http://schemas.openxmlformats.org/officeDocument/2006/relationships/slide" Target="/ppt/slides/slide6.xml" Id="R59f35a3088b249f5" /><Relationship Type="http://schemas.openxmlformats.org/officeDocument/2006/relationships/slide" Target="/ppt/slides/slide7.xml" Id="R2a7ebe436d9745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25687e64e4a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3f469d70d4bd5" /><Relationship Type="http://schemas.openxmlformats.org/officeDocument/2006/relationships/theme" Target="/ppt/slideMasters/theme/theme1.xml" Id="Re03177832b164c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53f469d70d4b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711ba1de541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05679791045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e65d4d54048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1a517b15f4f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67b51d8e949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54ab4b8f141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1843225a845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REVISOR-PARTNER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REVISOR-PARTNER 1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9 095 846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11 143 084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ERIK FLAKNE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Årstadveien 17C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921 892 993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REVISOR-PARTNER 1 AS</a:t>
            </a:r>
          </a:p>
        </p:txBody>
      </p:sp>
    </p:spTree>
  </p:cSld>
  <p:clrMapOvr>
    <a:masterClrMapping xmlns:a="http://schemas.openxmlformats.org/drawingml/2006/main"/>
  </p:clrMapOvr>
</p:sld>
</file>