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dd836f3e2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38650142f45c1"/>
  </p:sldMasterIdLst>
  <p:sldIdLst>
    <p:sldId xmlns:r="http://schemas.openxmlformats.org/officeDocument/2006/relationships" id="256" r:id="Rbdb7f1d07c3248d2"/>
    <p:sldId xmlns:r="http://schemas.openxmlformats.org/officeDocument/2006/relationships" id="257" r:id="Rede8ce5d9bc045da"/>
    <p:sldId xmlns:r="http://schemas.openxmlformats.org/officeDocument/2006/relationships" id="258" r:id="R49bea97732c64212"/>
    <p:sldId xmlns:r="http://schemas.openxmlformats.org/officeDocument/2006/relationships" id="259" r:id="R4aa363df9fc5489a"/>
    <p:sldId xmlns:r="http://schemas.openxmlformats.org/officeDocument/2006/relationships" id="260" r:id="R061dd255ac5d427e"/>
    <p:sldId xmlns:r="http://schemas.openxmlformats.org/officeDocument/2006/relationships" id="261" r:id="Rfd14f3b0f7524b63"/>
    <p:sldId xmlns:r="http://schemas.openxmlformats.org/officeDocument/2006/relationships" id="262" r:id="R76b7ff3591e6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38650142f45c1" /><Relationship Type="http://schemas.openxmlformats.org/officeDocument/2006/relationships/slide" Target="/ppt/slides/slide1.xml" Id="Rbdb7f1d07c3248d2" /><Relationship Type="http://schemas.openxmlformats.org/officeDocument/2006/relationships/slide" Target="/ppt/slides/slide2.xml" Id="Rede8ce5d9bc045da" /><Relationship Type="http://schemas.openxmlformats.org/officeDocument/2006/relationships/slide" Target="/ppt/slides/slide3.xml" Id="R49bea97732c64212" /><Relationship Type="http://schemas.openxmlformats.org/officeDocument/2006/relationships/slide" Target="/ppt/slides/slide4.xml" Id="R4aa363df9fc5489a" /><Relationship Type="http://schemas.openxmlformats.org/officeDocument/2006/relationships/slide" Target="/ppt/slides/slide5.xml" Id="R061dd255ac5d427e" /><Relationship Type="http://schemas.openxmlformats.org/officeDocument/2006/relationships/slide" Target="/ppt/slides/slide6.xml" Id="Rfd14f3b0f7524b63" /><Relationship Type="http://schemas.openxmlformats.org/officeDocument/2006/relationships/slide" Target="/ppt/slides/slide7.xml" Id="R76b7ff3591e6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310fefbb5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e934ce564ebb" /><Relationship Type="http://schemas.openxmlformats.org/officeDocument/2006/relationships/theme" Target="/ppt/slideMasters/theme/theme1.xml" Id="R4af9b0dad442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3e934ce56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1abf4c88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7e6f06d1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eeb1d0af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d2c59d43f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a85e1add4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5bfac03a7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53dd33ea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18 331 420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DAG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921 893 035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