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3f5bb76e0854bf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17684ba7a4949a9"/>
  </p:sldMasterIdLst>
  <p:sldIdLst>
    <p:sldId xmlns:r="http://schemas.openxmlformats.org/officeDocument/2006/relationships" id="256" r:id="R11b046425cda404a"/>
    <p:sldId xmlns:r="http://schemas.openxmlformats.org/officeDocument/2006/relationships" id="257" r:id="Re3d6889a54154702"/>
    <p:sldId xmlns:r="http://schemas.openxmlformats.org/officeDocument/2006/relationships" id="258" r:id="R644185847ff140cc"/>
    <p:sldId xmlns:r="http://schemas.openxmlformats.org/officeDocument/2006/relationships" id="259" r:id="Re1ad976ca4704e80"/>
    <p:sldId xmlns:r="http://schemas.openxmlformats.org/officeDocument/2006/relationships" id="260" r:id="R30a3ed779a1741fa"/>
    <p:sldId xmlns:r="http://schemas.openxmlformats.org/officeDocument/2006/relationships" id="261" r:id="R2be6ced2009f4c33"/>
    <p:sldId xmlns:r="http://schemas.openxmlformats.org/officeDocument/2006/relationships" id="262" r:id="R683a853d7c4b419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17684ba7a4949a9" /><Relationship Type="http://schemas.openxmlformats.org/officeDocument/2006/relationships/slide" Target="/ppt/slides/slide1.xml" Id="R11b046425cda404a" /><Relationship Type="http://schemas.openxmlformats.org/officeDocument/2006/relationships/slide" Target="/ppt/slides/slide2.xml" Id="Re3d6889a54154702" /><Relationship Type="http://schemas.openxmlformats.org/officeDocument/2006/relationships/slide" Target="/ppt/slides/slide3.xml" Id="R644185847ff140cc" /><Relationship Type="http://schemas.openxmlformats.org/officeDocument/2006/relationships/slide" Target="/ppt/slides/slide4.xml" Id="Re1ad976ca4704e80" /><Relationship Type="http://schemas.openxmlformats.org/officeDocument/2006/relationships/slide" Target="/ppt/slides/slide5.xml" Id="R30a3ed779a1741fa" /><Relationship Type="http://schemas.openxmlformats.org/officeDocument/2006/relationships/slide" Target="/ppt/slides/slide6.xml" Id="R2be6ced2009f4c33" /><Relationship Type="http://schemas.openxmlformats.org/officeDocument/2006/relationships/slide" Target="/ppt/slides/slide7.xml" Id="R683a853d7c4b419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7c7f8572f1f43c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8348a3f920432b" /><Relationship Type="http://schemas.openxmlformats.org/officeDocument/2006/relationships/theme" Target="/ppt/slideMasters/theme/theme1.xml" Id="Rbdf904e14704463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18348a3f920432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5a800a027264fd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81ee92d6bb496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554a5b1a1249d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2db36ec8933464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7362cd9e6e400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5f09bcecbdf43d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ec92c9089a46d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BEANVEST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BEANVEST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BEANVEST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BEANVEST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BEANVEST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BEANVEST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−2 400 413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−2 807 807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1 359 016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19 553 063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BEANVEST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MIKKEL FREDRIK GEDDE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BEANVEST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Ombergveien 9B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0283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921 894 112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BEANVEST AS</a:t>
            </a:r>
          </a:p>
        </p:txBody>
      </p:sp>
    </p:spTree>
  </p:cSld>
  <p:clrMapOvr>
    <a:masterClrMapping xmlns:a="http://schemas.openxmlformats.org/drawingml/2006/main"/>
  </p:clrMapOvr>
</p:sld>
</file>