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72a36ac8bf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60df701fa4696"/>
  </p:sldMasterIdLst>
  <p:sldIdLst>
    <p:sldId xmlns:r="http://schemas.openxmlformats.org/officeDocument/2006/relationships" id="256" r:id="R4afe234ddc7b46ad"/>
    <p:sldId xmlns:r="http://schemas.openxmlformats.org/officeDocument/2006/relationships" id="257" r:id="R8beaa329f8de44aa"/>
    <p:sldId xmlns:r="http://schemas.openxmlformats.org/officeDocument/2006/relationships" id="258" r:id="Ra1e1969484644a59"/>
    <p:sldId xmlns:r="http://schemas.openxmlformats.org/officeDocument/2006/relationships" id="259" r:id="R08a34064fe584857"/>
    <p:sldId xmlns:r="http://schemas.openxmlformats.org/officeDocument/2006/relationships" id="260" r:id="R92639f52ae0946a1"/>
    <p:sldId xmlns:r="http://schemas.openxmlformats.org/officeDocument/2006/relationships" id="261" r:id="R3dfd3421dc8f421d"/>
    <p:sldId xmlns:r="http://schemas.openxmlformats.org/officeDocument/2006/relationships" id="262" r:id="R7145a45312c6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60df701fa4696" /><Relationship Type="http://schemas.openxmlformats.org/officeDocument/2006/relationships/slide" Target="/ppt/slides/slide1.xml" Id="R4afe234ddc7b46ad" /><Relationship Type="http://schemas.openxmlformats.org/officeDocument/2006/relationships/slide" Target="/ppt/slides/slide2.xml" Id="R8beaa329f8de44aa" /><Relationship Type="http://schemas.openxmlformats.org/officeDocument/2006/relationships/slide" Target="/ppt/slides/slide3.xml" Id="Ra1e1969484644a59" /><Relationship Type="http://schemas.openxmlformats.org/officeDocument/2006/relationships/slide" Target="/ppt/slides/slide4.xml" Id="R08a34064fe584857" /><Relationship Type="http://schemas.openxmlformats.org/officeDocument/2006/relationships/slide" Target="/ppt/slides/slide5.xml" Id="R92639f52ae0946a1" /><Relationship Type="http://schemas.openxmlformats.org/officeDocument/2006/relationships/slide" Target="/ppt/slides/slide6.xml" Id="R3dfd3421dc8f421d" /><Relationship Type="http://schemas.openxmlformats.org/officeDocument/2006/relationships/slide" Target="/ppt/slides/slide7.xml" Id="R7145a45312c6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4addd3028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50cd4d88340b3" /><Relationship Type="http://schemas.openxmlformats.org/officeDocument/2006/relationships/theme" Target="/ppt/slideMasters/theme/theme1.xml" Id="Rf784e3d4e74c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e50cd4d883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a6234aba6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dcc5fc48346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a314314b8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2711a91a3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3ae71593e40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d266610b145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a491f226a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208 260 000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1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2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3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