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7a4abf2ff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c17dd3669448e"/>
  </p:sldMasterIdLst>
  <p:sldIdLst>
    <p:sldId xmlns:r="http://schemas.openxmlformats.org/officeDocument/2006/relationships" id="256" r:id="Re48b1e6b9ea54681"/>
    <p:sldId xmlns:r="http://schemas.openxmlformats.org/officeDocument/2006/relationships" id="257" r:id="R6efd9b3c509c45ca"/>
    <p:sldId xmlns:r="http://schemas.openxmlformats.org/officeDocument/2006/relationships" id="258" r:id="Raa83bb456105486c"/>
    <p:sldId xmlns:r="http://schemas.openxmlformats.org/officeDocument/2006/relationships" id="259" r:id="Rb6e8b053e3614b4b"/>
    <p:sldId xmlns:r="http://schemas.openxmlformats.org/officeDocument/2006/relationships" id="260" r:id="R7efd593c6c7c488b"/>
    <p:sldId xmlns:r="http://schemas.openxmlformats.org/officeDocument/2006/relationships" id="261" r:id="Rff5e3bb8374f4527"/>
    <p:sldId xmlns:r="http://schemas.openxmlformats.org/officeDocument/2006/relationships" id="262" r:id="Rf2b0554003c4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c17dd3669448e" /><Relationship Type="http://schemas.openxmlformats.org/officeDocument/2006/relationships/slide" Target="/ppt/slides/slide1.xml" Id="Re48b1e6b9ea54681" /><Relationship Type="http://schemas.openxmlformats.org/officeDocument/2006/relationships/slide" Target="/ppt/slides/slide2.xml" Id="R6efd9b3c509c45ca" /><Relationship Type="http://schemas.openxmlformats.org/officeDocument/2006/relationships/slide" Target="/ppt/slides/slide3.xml" Id="Raa83bb456105486c" /><Relationship Type="http://schemas.openxmlformats.org/officeDocument/2006/relationships/slide" Target="/ppt/slides/slide4.xml" Id="Rb6e8b053e3614b4b" /><Relationship Type="http://schemas.openxmlformats.org/officeDocument/2006/relationships/slide" Target="/ppt/slides/slide5.xml" Id="R7efd593c6c7c488b" /><Relationship Type="http://schemas.openxmlformats.org/officeDocument/2006/relationships/slide" Target="/ppt/slides/slide6.xml" Id="Rff5e3bb8374f4527" /><Relationship Type="http://schemas.openxmlformats.org/officeDocument/2006/relationships/slide" Target="/ppt/slides/slide7.xml" Id="Rf2b0554003c4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524a3080c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24a939fb4bb4" /><Relationship Type="http://schemas.openxmlformats.org/officeDocument/2006/relationships/theme" Target="/ppt/slideMasters/theme/theme1.xml" Id="Rfea2afa6e8c9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d24a939fb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d8378196f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e31ca3c7d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7bb6fcac9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6efe1c233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145f2302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debb659240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abce8ca09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38 125 440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900 797 359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936 124 244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Ulrichsen, Inkognitogata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921 960 735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