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5f721d491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10b2fe7c994712"/>
  </p:sldMasterIdLst>
  <p:sldIdLst>
    <p:sldId xmlns:r="http://schemas.openxmlformats.org/officeDocument/2006/relationships" id="256" r:id="R042d787e14774664"/>
    <p:sldId xmlns:r="http://schemas.openxmlformats.org/officeDocument/2006/relationships" id="257" r:id="Rf62ef465b0b2459c"/>
    <p:sldId xmlns:r="http://schemas.openxmlformats.org/officeDocument/2006/relationships" id="258" r:id="R26735273cd4b4ba6"/>
    <p:sldId xmlns:r="http://schemas.openxmlformats.org/officeDocument/2006/relationships" id="259" r:id="Rbb977fe1a95744d3"/>
    <p:sldId xmlns:r="http://schemas.openxmlformats.org/officeDocument/2006/relationships" id="260" r:id="Rd358139e22c74e7a"/>
    <p:sldId xmlns:r="http://schemas.openxmlformats.org/officeDocument/2006/relationships" id="261" r:id="R32520386c4634da8"/>
    <p:sldId xmlns:r="http://schemas.openxmlformats.org/officeDocument/2006/relationships" id="262" r:id="R5b27f995b32a49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0b2fe7c994712" /><Relationship Type="http://schemas.openxmlformats.org/officeDocument/2006/relationships/slide" Target="/ppt/slides/slide1.xml" Id="R042d787e14774664" /><Relationship Type="http://schemas.openxmlformats.org/officeDocument/2006/relationships/slide" Target="/ppt/slides/slide2.xml" Id="Rf62ef465b0b2459c" /><Relationship Type="http://schemas.openxmlformats.org/officeDocument/2006/relationships/slide" Target="/ppt/slides/slide3.xml" Id="R26735273cd4b4ba6" /><Relationship Type="http://schemas.openxmlformats.org/officeDocument/2006/relationships/slide" Target="/ppt/slides/slide4.xml" Id="Rbb977fe1a95744d3" /><Relationship Type="http://schemas.openxmlformats.org/officeDocument/2006/relationships/slide" Target="/ppt/slides/slide5.xml" Id="Rd358139e22c74e7a" /><Relationship Type="http://schemas.openxmlformats.org/officeDocument/2006/relationships/slide" Target="/ppt/slides/slide6.xml" Id="R32520386c4634da8" /><Relationship Type="http://schemas.openxmlformats.org/officeDocument/2006/relationships/slide" Target="/ppt/slides/slide7.xml" Id="R5b27f995b32a49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2ee23aaef42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0ff770e7a4a62" /><Relationship Type="http://schemas.openxmlformats.org/officeDocument/2006/relationships/theme" Target="/ppt/slideMasters/theme/theme1.xml" Id="Ra7cc4c38c0b14a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0ff770e7a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016371221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674197dc7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7595dbe134a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4537208a249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12148b0cd45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9d42eb1b445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eb317a61f41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−1 952 475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35 175 336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654 114 952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677 471 625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921 960 743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