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54b1e6510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348c9c9174f23"/>
  </p:sldMasterIdLst>
  <p:sldIdLst>
    <p:sldId xmlns:r="http://schemas.openxmlformats.org/officeDocument/2006/relationships" id="256" r:id="R602c52b548fb444b"/>
    <p:sldId xmlns:r="http://schemas.openxmlformats.org/officeDocument/2006/relationships" id="257" r:id="R96459d04d85e4ee2"/>
    <p:sldId xmlns:r="http://schemas.openxmlformats.org/officeDocument/2006/relationships" id="258" r:id="Rc86cfa4506c64a1f"/>
    <p:sldId xmlns:r="http://schemas.openxmlformats.org/officeDocument/2006/relationships" id="259" r:id="R7e97e195c2874f2d"/>
    <p:sldId xmlns:r="http://schemas.openxmlformats.org/officeDocument/2006/relationships" id="260" r:id="R9e7e65f6fd334b7f"/>
    <p:sldId xmlns:r="http://schemas.openxmlformats.org/officeDocument/2006/relationships" id="261" r:id="R031710bfb30547f0"/>
    <p:sldId xmlns:r="http://schemas.openxmlformats.org/officeDocument/2006/relationships" id="262" r:id="R52c907f87188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348c9c9174f23" /><Relationship Type="http://schemas.openxmlformats.org/officeDocument/2006/relationships/slide" Target="/ppt/slides/slide1.xml" Id="R602c52b548fb444b" /><Relationship Type="http://schemas.openxmlformats.org/officeDocument/2006/relationships/slide" Target="/ppt/slides/slide2.xml" Id="R96459d04d85e4ee2" /><Relationship Type="http://schemas.openxmlformats.org/officeDocument/2006/relationships/slide" Target="/ppt/slides/slide3.xml" Id="Rc86cfa4506c64a1f" /><Relationship Type="http://schemas.openxmlformats.org/officeDocument/2006/relationships/slide" Target="/ppt/slides/slide4.xml" Id="R7e97e195c2874f2d" /><Relationship Type="http://schemas.openxmlformats.org/officeDocument/2006/relationships/slide" Target="/ppt/slides/slide5.xml" Id="R9e7e65f6fd334b7f" /><Relationship Type="http://schemas.openxmlformats.org/officeDocument/2006/relationships/slide" Target="/ppt/slides/slide6.xml" Id="R031710bfb30547f0" /><Relationship Type="http://schemas.openxmlformats.org/officeDocument/2006/relationships/slide" Target="/ppt/slides/slide7.xml" Id="R52c907f87188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e09dc9b43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ed3535baa400e" /><Relationship Type="http://schemas.openxmlformats.org/officeDocument/2006/relationships/theme" Target="/ppt/slideMasters/theme/theme1.xml" Id="R729b830316b3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ed3535baa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507b082c6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efff8bfef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fe97711e1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163d9eee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65c25aa88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a91fa70e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9fa6e697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215 284 011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1 086 608 182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1 152 449 753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