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6ac7fb7ab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e358c6a34a489c"/>
  </p:sldMasterIdLst>
  <p:sldIdLst>
    <p:sldId xmlns:r="http://schemas.openxmlformats.org/officeDocument/2006/relationships" id="256" r:id="R86a0857424de4267"/>
    <p:sldId xmlns:r="http://schemas.openxmlformats.org/officeDocument/2006/relationships" id="257" r:id="R0dc495a615894af4"/>
    <p:sldId xmlns:r="http://schemas.openxmlformats.org/officeDocument/2006/relationships" id="258" r:id="Ra4dad5cc4f134861"/>
    <p:sldId xmlns:r="http://schemas.openxmlformats.org/officeDocument/2006/relationships" id="259" r:id="R82e76fef8ef74c9e"/>
    <p:sldId xmlns:r="http://schemas.openxmlformats.org/officeDocument/2006/relationships" id="260" r:id="R33b3cd40b19745bb"/>
    <p:sldId xmlns:r="http://schemas.openxmlformats.org/officeDocument/2006/relationships" id="261" r:id="R09f337d6e3eb4bb7"/>
    <p:sldId xmlns:r="http://schemas.openxmlformats.org/officeDocument/2006/relationships" id="262" r:id="Re61f8e71f19c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358c6a34a489c" /><Relationship Type="http://schemas.openxmlformats.org/officeDocument/2006/relationships/slide" Target="/ppt/slides/slide1.xml" Id="R86a0857424de4267" /><Relationship Type="http://schemas.openxmlformats.org/officeDocument/2006/relationships/slide" Target="/ppt/slides/slide2.xml" Id="R0dc495a615894af4" /><Relationship Type="http://schemas.openxmlformats.org/officeDocument/2006/relationships/slide" Target="/ppt/slides/slide3.xml" Id="Ra4dad5cc4f134861" /><Relationship Type="http://schemas.openxmlformats.org/officeDocument/2006/relationships/slide" Target="/ppt/slides/slide4.xml" Id="R82e76fef8ef74c9e" /><Relationship Type="http://schemas.openxmlformats.org/officeDocument/2006/relationships/slide" Target="/ppt/slides/slide5.xml" Id="R33b3cd40b19745bb" /><Relationship Type="http://schemas.openxmlformats.org/officeDocument/2006/relationships/slide" Target="/ppt/slides/slide6.xml" Id="R09f337d6e3eb4bb7" /><Relationship Type="http://schemas.openxmlformats.org/officeDocument/2006/relationships/slide" Target="/ppt/slides/slide7.xml" Id="Re61f8e71f19c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662b5bec3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652d74274e10" /><Relationship Type="http://schemas.openxmlformats.org/officeDocument/2006/relationships/theme" Target="/ppt/slideMasters/theme/theme1.xml" Id="R02edf2d2b56f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2652d7427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28f0e7a21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dbed0a6aa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e52ab13c5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dca0d512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eba148ea54c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54f6a28f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d28b64bd644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KIP MEDISIN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 MEDISIN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2 365 454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INGAR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Munkerudveien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kjell.i.pettersen@gmail.com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 MEDISIN AS</a:t>
            </a:r>
          </a:p>
        </p:txBody>
      </p:sp>
    </p:spTree>
  </p:cSld>
  <p:clrMapOvr>
    <a:masterClrMapping xmlns:a="http://schemas.openxmlformats.org/drawingml/2006/main"/>
  </p:clrMapOvr>
</p:sld>
</file>